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omments/modernComment_132_E7A4B1B9.xml" ContentType="application/vnd.ms-powerpoint.comment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93468" r:id="rId4"/>
  </p:sldMasterIdLst>
  <p:notesMasterIdLst>
    <p:notesMasterId r:id="rId34"/>
  </p:notesMasterIdLst>
  <p:sldIdLst>
    <p:sldId id="266" r:id="rId5"/>
    <p:sldId id="267" r:id="rId6"/>
    <p:sldId id="271" r:id="rId7"/>
    <p:sldId id="272" r:id="rId8"/>
    <p:sldId id="276" r:id="rId9"/>
    <p:sldId id="313" r:id="rId10"/>
    <p:sldId id="314" r:id="rId11"/>
    <p:sldId id="317" r:id="rId12"/>
    <p:sldId id="318" r:id="rId13"/>
    <p:sldId id="319" r:id="rId14"/>
    <p:sldId id="277" r:id="rId15"/>
    <p:sldId id="328" r:id="rId16"/>
    <p:sldId id="278" r:id="rId17"/>
    <p:sldId id="303" r:id="rId18"/>
    <p:sldId id="294" r:id="rId19"/>
    <p:sldId id="315" r:id="rId20"/>
    <p:sldId id="316" r:id="rId21"/>
    <p:sldId id="295" r:id="rId22"/>
    <p:sldId id="293" r:id="rId23"/>
    <p:sldId id="298" r:id="rId24"/>
    <p:sldId id="275" r:id="rId25"/>
    <p:sldId id="306" r:id="rId26"/>
    <p:sldId id="320" r:id="rId27"/>
    <p:sldId id="321" r:id="rId28"/>
    <p:sldId id="322" r:id="rId29"/>
    <p:sldId id="325" r:id="rId30"/>
    <p:sldId id="326" r:id="rId31"/>
    <p:sldId id="327" r:id="rId32"/>
    <p:sldId id="312" r:id="rId33"/>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26F83CE-76BA-7979-C576-F0E6C5921F3D}" name="Aaron Johnson" initials="AJ" userId="S::aaron.johnson@nyec.org::3d308c0c-540a-4736-92a2-9858174b13a6" providerId="AD"/>
  <p188:author id="{3F143DE4-14DC-F904-4F81-EF3098AE4761}" name="Mo Burke" initials="MB" userId="S::mo.burke@nyec.org::3412bc6f-2d65-48ec-911d-eea41dbe4a77" providerId="AD"/>
  <p188:author id="{E7F101F3-03A8-4B9C-E381-66C7D5EEF83C}" name="Jessica Baker" initials="JB" userId="S::JeBaker@fhi360.org::ec6199f2-1393-4d61-bf43-949919d0f5dc" providerId="AD"/>
  <p188:author id="{8971EDF6-F9B3-AD3F-9D1B-434C085751A4}" name="Aaron Johnson" initials="" userId="S::Aaron.Johnson@nyec.org::3d308c0c-540a-4736-92a2-9858174b13a6"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40C3D"/>
    <a:srgbClr val="F37321"/>
    <a:srgbClr val="82807E"/>
    <a:srgbClr val="8E7898"/>
    <a:srgbClr val="FFD200"/>
    <a:srgbClr val="13B5EA"/>
    <a:srgbClr val="4A2256"/>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B8793BD-48A0-416B-9003-D9728BC13126}" v="2" dt="2025-05-15T12:56:36.79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1453" autoAdjust="0"/>
  </p:normalViewPr>
  <p:slideViewPr>
    <p:cSldViewPr snapToGrid="0">
      <p:cViewPr varScale="1">
        <p:scale>
          <a:sx n="76" d="100"/>
          <a:sy n="76" d="100"/>
        </p:scale>
        <p:origin x="1000" y="60"/>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microsoft.com/office/2016/11/relationships/changesInfo" Target="changesInfos/changesInfo1.xml"/><Relationship Id="rId21" Type="http://schemas.openxmlformats.org/officeDocument/2006/relationships/slide" Target="slides/slide17.xml"/><Relationship Id="rId34" Type="http://schemas.openxmlformats.org/officeDocument/2006/relationships/notesMaster" Target="notesMasters/notesMaster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theme" Target="theme/theme1.xml"/><Relationship Id="rId40"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presProps" Target="presProps.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elly Middleton Banks" userId="S::kbanks@fhi360.org::65d949d2-7c72-4628-ad92-9bc04eb9fe49" providerId="AD" clId="Web-{E57505F9-17BE-3B0A-CFDA-592C354D9AEE}"/>
    <pc:docChg chg="modSld">
      <pc:chgData name="Kelly Middleton Banks" userId="S::kbanks@fhi360.org::65d949d2-7c72-4628-ad92-9bc04eb9fe49" providerId="AD" clId="Web-{E57505F9-17BE-3B0A-CFDA-592C354D9AEE}" dt="2025-03-28T14:22:56.702" v="1" actId="20577"/>
      <pc:docMkLst>
        <pc:docMk/>
      </pc:docMkLst>
      <pc:sldChg chg="modSp">
        <pc:chgData name="Kelly Middleton Banks" userId="S::kbanks@fhi360.org::65d949d2-7c72-4628-ad92-9bc04eb9fe49" providerId="AD" clId="Web-{E57505F9-17BE-3B0A-CFDA-592C354D9AEE}" dt="2025-03-28T14:22:56.702" v="1" actId="20577"/>
        <pc:sldMkLst>
          <pc:docMk/>
          <pc:sldMk cId="257904720" sldId="303"/>
        </pc:sldMkLst>
        <pc:spChg chg="mod">
          <ac:chgData name="Kelly Middleton Banks" userId="S::kbanks@fhi360.org::65d949d2-7c72-4628-ad92-9bc04eb9fe49" providerId="AD" clId="Web-{E57505F9-17BE-3B0A-CFDA-592C354D9AEE}" dt="2025-03-28T14:22:56.702" v="1" actId="20577"/>
          <ac:spMkLst>
            <pc:docMk/>
            <pc:sldMk cId="257904720" sldId="303"/>
            <ac:spMk id="2" creationId="{05DA701B-50FB-8D3A-6A38-C29F53B2910A}"/>
          </ac:spMkLst>
        </pc:spChg>
      </pc:sldChg>
    </pc:docChg>
  </pc:docChgLst>
  <pc:docChgLst>
    <pc:chgData name="Jessica Baker" userId="ec6199f2-1393-4d61-bf43-949919d0f5dc" providerId="ADAL" clId="{8B261470-8BBC-4CDC-B259-D63164AAC130}"/>
    <pc:docChg chg="undo custSel modSld">
      <pc:chgData name="Jessica Baker" userId="ec6199f2-1393-4d61-bf43-949919d0f5dc" providerId="ADAL" clId="{8B261470-8BBC-4CDC-B259-D63164AAC130}" dt="2025-04-04T19:12:21.457" v="23" actId="478"/>
      <pc:docMkLst>
        <pc:docMk/>
      </pc:docMkLst>
      <pc:sldChg chg="modSp mod">
        <pc:chgData name="Jessica Baker" userId="ec6199f2-1393-4d61-bf43-949919d0f5dc" providerId="ADAL" clId="{8B261470-8BBC-4CDC-B259-D63164AAC130}" dt="2025-04-04T18:54:21.339" v="2" actId="14100"/>
        <pc:sldMkLst>
          <pc:docMk/>
          <pc:sldMk cId="2932923662" sldId="266"/>
        </pc:sldMkLst>
        <pc:spChg chg="mod">
          <ac:chgData name="Jessica Baker" userId="ec6199f2-1393-4d61-bf43-949919d0f5dc" providerId="ADAL" clId="{8B261470-8BBC-4CDC-B259-D63164AAC130}" dt="2025-04-04T18:54:21.339" v="2" actId="14100"/>
          <ac:spMkLst>
            <pc:docMk/>
            <pc:sldMk cId="2932923662" sldId="266"/>
            <ac:spMk id="3" creationId="{EFF6BABF-6BD6-34C6-8A14-037766BAE839}"/>
          </ac:spMkLst>
        </pc:spChg>
      </pc:sldChg>
      <pc:sldChg chg="delSp mod">
        <pc:chgData name="Jessica Baker" userId="ec6199f2-1393-4d61-bf43-949919d0f5dc" providerId="ADAL" clId="{8B261470-8BBC-4CDC-B259-D63164AAC130}" dt="2025-04-04T18:54:39.508" v="3" actId="478"/>
        <pc:sldMkLst>
          <pc:docMk/>
          <pc:sldMk cId="1408816694" sldId="272"/>
        </pc:sldMkLst>
      </pc:sldChg>
      <pc:sldChg chg="modSp mod">
        <pc:chgData name="Jessica Baker" userId="ec6199f2-1393-4d61-bf43-949919d0f5dc" providerId="ADAL" clId="{8B261470-8BBC-4CDC-B259-D63164AAC130}" dt="2025-04-04T18:57:39.827" v="10" actId="20577"/>
        <pc:sldMkLst>
          <pc:docMk/>
          <pc:sldMk cId="1764898452" sldId="277"/>
        </pc:sldMkLst>
        <pc:spChg chg="mod">
          <ac:chgData name="Jessica Baker" userId="ec6199f2-1393-4d61-bf43-949919d0f5dc" providerId="ADAL" clId="{8B261470-8BBC-4CDC-B259-D63164AAC130}" dt="2025-04-04T18:57:39.827" v="10" actId="20577"/>
          <ac:spMkLst>
            <pc:docMk/>
            <pc:sldMk cId="1764898452" sldId="277"/>
            <ac:spMk id="6" creationId="{E9EC8AED-C618-8C84-8C2A-E61AE8D8636A}"/>
          </ac:spMkLst>
        </pc:spChg>
      </pc:sldChg>
      <pc:sldChg chg="modSp mod">
        <pc:chgData name="Jessica Baker" userId="ec6199f2-1393-4d61-bf43-949919d0f5dc" providerId="ADAL" clId="{8B261470-8BBC-4CDC-B259-D63164AAC130}" dt="2025-04-04T18:58:14.068" v="12" actId="20577"/>
        <pc:sldMkLst>
          <pc:docMk/>
          <pc:sldMk cId="2026064925" sldId="278"/>
        </pc:sldMkLst>
        <pc:spChg chg="mod">
          <ac:chgData name="Jessica Baker" userId="ec6199f2-1393-4d61-bf43-949919d0f5dc" providerId="ADAL" clId="{8B261470-8BBC-4CDC-B259-D63164AAC130}" dt="2025-04-04T18:58:14.068" v="12" actId="20577"/>
          <ac:spMkLst>
            <pc:docMk/>
            <pc:sldMk cId="2026064925" sldId="278"/>
            <ac:spMk id="3" creationId="{C31283E7-24FE-AC72-56E1-09FF36B2442E}"/>
          </ac:spMkLst>
        </pc:spChg>
      </pc:sldChg>
      <pc:sldChg chg="delSp mod">
        <pc:chgData name="Jessica Baker" userId="ec6199f2-1393-4d61-bf43-949919d0f5dc" providerId="ADAL" clId="{8B261470-8BBC-4CDC-B259-D63164AAC130}" dt="2025-04-04T19:12:21.457" v="23" actId="478"/>
        <pc:sldMkLst>
          <pc:docMk/>
          <pc:sldMk cId="3440525472" sldId="312"/>
        </pc:sldMkLst>
      </pc:sldChg>
      <pc:sldChg chg="modSp mod">
        <pc:chgData name="Jessica Baker" userId="ec6199f2-1393-4d61-bf43-949919d0f5dc" providerId="ADAL" clId="{8B261470-8BBC-4CDC-B259-D63164AAC130}" dt="2025-04-04T18:55:57.106" v="6" actId="20577"/>
        <pc:sldMkLst>
          <pc:docMk/>
          <pc:sldMk cId="2972872751" sldId="317"/>
        </pc:sldMkLst>
        <pc:spChg chg="mod">
          <ac:chgData name="Jessica Baker" userId="ec6199f2-1393-4d61-bf43-949919d0f5dc" providerId="ADAL" clId="{8B261470-8BBC-4CDC-B259-D63164AAC130}" dt="2025-04-04T18:55:57.106" v="6" actId="20577"/>
          <ac:spMkLst>
            <pc:docMk/>
            <pc:sldMk cId="2972872751" sldId="317"/>
            <ac:spMk id="2" creationId="{E7A287D1-2C4A-4660-CA12-A8B0A49CC42E}"/>
          </ac:spMkLst>
        </pc:spChg>
      </pc:sldChg>
      <pc:sldChg chg="modSp mod">
        <pc:chgData name="Jessica Baker" userId="ec6199f2-1393-4d61-bf43-949919d0f5dc" providerId="ADAL" clId="{8B261470-8BBC-4CDC-B259-D63164AAC130}" dt="2025-04-04T18:56:51.855" v="9" actId="20577"/>
        <pc:sldMkLst>
          <pc:docMk/>
          <pc:sldMk cId="1761407311" sldId="318"/>
        </pc:sldMkLst>
        <pc:spChg chg="mod">
          <ac:chgData name="Jessica Baker" userId="ec6199f2-1393-4d61-bf43-949919d0f5dc" providerId="ADAL" clId="{8B261470-8BBC-4CDC-B259-D63164AAC130}" dt="2025-04-04T18:56:51.855" v="9" actId="20577"/>
          <ac:spMkLst>
            <pc:docMk/>
            <pc:sldMk cId="1761407311" sldId="318"/>
            <ac:spMk id="2" creationId="{B22F034C-0179-CBE5-E1BD-0ABED9254D4E}"/>
          </ac:spMkLst>
        </pc:spChg>
      </pc:sldChg>
      <pc:sldChg chg="modSp mod">
        <pc:chgData name="Jessica Baker" userId="ec6199f2-1393-4d61-bf43-949919d0f5dc" providerId="ADAL" clId="{8B261470-8BBC-4CDC-B259-D63164AAC130}" dt="2025-04-04T19:03:33.894" v="21" actId="20577"/>
        <pc:sldMkLst>
          <pc:docMk/>
          <pc:sldMk cId="333458325" sldId="320"/>
        </pc:sldMkLst>
        <pc:spChg chg="mod">
          <ac:chgData name="Jessica Baker" userId="ec6199f2-1393-4d61-bf43-949919d0f5dc" providerId="ADAL" clId="{8B261470-8BBC-4CDC-B259-D63164AAC130}" dt="2025-04-04T19:03:33.894" v="21" actId="20577"/>
          <ac:spMkLst>
            <pc:docMk/>
            <pc:sldMk cId="333458325" sldId="320"/>
            <ac:spMk id="3" creationId="{91E048C5-F898-64A5-E4DD-0A6202A3285A}"/>
          </ac:spMkLst>
        </pc:spChg>
      </pc:sldChg>
      <pc:sldChg chg="modSp mod">
        <pc:chgData name="Jessica Baker" userId="ec6199f2-1393-4d61-bf43-949919d0f5dc" providerId="ADAL" clId="{8B261470-8BBC-4CDC-B259-D63164AAC130}" dt="2025-04-04T19:04:00.571" v="22" actId="115"/>
        <pc:sldMkLst>
          <pc:docMk/>
          <pc:sldMk cId="3905579721" sldId="321"/>
        </pc:sldMkLst>
        <pc:spChg chg="mod">
          <ac:chgData name="Jessica Baker" userId="ec6199f2-1393-4d61-bf43-949919d0f5dc" providerId="ADAL" clId="{8B261470-8BBC-4CDC-B259-D63164AAC130}" dt="2025-04-04T19:04:00.571" v="22" actId="115"/>
          <ac:spMkLst>
            <pc:docMk/>
            <pc:sldMk cId="3905579721" sldId="321"/>
            <ac:spMk id="5" creationId="{091544EB-39AD-8245-36F0-3215A5CBA8A8}"/>
          </ac:spMkLst>
        </pc:spChg>
      </pc:sldChg>
      <pc:sldChg chg="delSp mod">
        <pc:chgData name="Jessica Baker" userId="ec6199f2-1393-4d61-bf43-949919d0f5dc" providerId="ADAL" clId="{8B261470-8BBC-4CDC-B259-D63164AAC130}" dt="2025-04-04T18:58:05.180" v="11" actId="478"/>
        <pc:sldMkLst>
          <pc:docMk/>
          <pc:sldMk cId="2905831235" sldId="328"/>
        </pc:sldMkLst>
      </pc:sldChg>
    </pc:docChg>
  </pc:docChgLst>
  <pc:docChgLst>
    <pc:chgData name="Mo Burke" userId="S::mo.burke_nyec.org#ext#@fhi360web.onmicrosoft.com::9e204e93-8bd7-434e-b12a-03f6a83fb28f" providerId="AD" clId="Web-{C84EF379-23EE-8518-AD2F-3CCC3066A239}"/>
    <pc:docChg chg="modSld">
      <pc:chgData name="Mo Burke" userId="S::mo.burke_nyec.org#ext#@fhi360web.onmicrosoft.com::9e204e93-8bd7-434e-b12a-03f6a83fb28f" providerId="AD" clId="Web-{C84EF379-23EE-8518-AD2F-3CCC3066A239}" dt="2025-04-24T15:14:20.713" v="19" actId="20577"/>
      <pc:docMkLst>
        <pc:docMk/>
      </pc:docMkLst>
      <pc:sldChg chg="addSp modSp">
        <pc:chgData name="Mo Burke" userId="S::mo.burke_nyec.org#ext#@fhi360web.onmicrosoft.com::9e204e93-8bd7-434e-b12a-03f6a83fb28f" providerId="AD" clId="Web-{C84EF379-23EE-8518-AD2F-3CCC3066A239}" dt="2025-04-24T15:14:20.713" v="19" actId="20577"/>
        <pc:sldMkLst>
          <pc:docMk/>
          <pc:sldMk cId="2124105052" sldId="271"/>
        </pc:sldMkLst>
        <pc:spChg chg="mod">
          <ac:chgData name="Mo Burke" userId="S::mo.burke_nyec.org#ext#@fhi360web.onmicrosoft.com::9e204e93-8bd7-434e-b12a-03f6a83fb28f" providerId="AD" clId="Web-{C84EF379-23EE-8518-AD2F-3CCC3066A239}" dt="2025-04-24T15:13:34.745" v="0" actId="1076"/>
          <ac:spMkLst>
            <pc:docMk/>
            <pc:sldMk cId="2124105052" sldId="271"/>
            <ac:spMk id="2" creationId="{209B6CEC-6AC8-86D6-4426-13325BA4816A}"/>
          </ac:spMkLst>
        </pc:spChg>
        <pc:spChg chg="mod">
          <ac:chgData name="Mo Burke" userId="S::mo.burke_nyec.org#ext#@fhi360web.onmicrosoft.com::9e204e93-8bd7-434e-b12a-03f6a83fb28f" providerId="AD" clId="Web-{C84EF379-23EE-8518-AD2F-3CCC3066A239}" dt="2025-04-24T15:13:37.635" v="1" actId="1076"/>
          <ac:spMkLst>
            <pc:docMk/>
            <pc:sldMk cId="2124105052" sldId="271"/>
            <ac:spMk id="3" creationId="{F4962FEB-2851-9B65-6125-61F4D99B77D5}"/>
          </ac:spMkLst>
        </pc:spChg>
        <pc:spChg chg="add mod">
          <ac:chgData name="Mo Burke" userId="S::mo.burke_nyec.org#ext#@fhi360web.onmicrosoft.com::9e204e93-8bd7-434e-b12a-03f6a83fb28f" providerId="AD" clId="Web-{C84EF379-23EE-8518-AD2F-3CCC3066A239}" dt="2025-04-24T15:14:20.713" v="19" actId="20577"/>
          <ac:spMkLst>
            <pc:docMk/>
            <pc:sldMk cId="2124105052" sldId="271"/>
            <ac:spMk id="4" creationId="{4E22FA67-6F6A-E0CC-694C-0C5CADD625C7}"/>
          </ac:spMkLst>
        </pc:spChg>
      </pc:sldChg>
    </pc:docChg>
  </pc:docChgLst>
  <pc:docChgLst>
    <pc:chgData name="Jessica Baker" userId="ec6199f2-1393-4d61-bf43-949919d0f5dc" providerId="ADAL" clId="{7B8793BD-48A0-416B-9003-D9728BC13126}"/>
    <pc:docChg chg="modSld">
      <pc:chgData name="Jessica Baker" userId="ec6199f2-1393-4d61-bf43-949919d0f5dc" providerId="ADAL" clId="{7B8793BD-48A0-416B-9003-D9728BC13126}" dt="2025-05-14T19:29:56.027" v="2" actId="20577"/>
      <pc:docMkLst>
        <pc:docMk/>
      </pc:docMkLst>
      <pc:sldChg chg="modSp mod">
        <pc:chgData name="Jessica Baker" userId="ec6199f2-1393-4d61-bf43-949919d0f5dc" providerId="ADAL" clId="{7B8793BD-48A0-416B-9003-D9728BC13126}" dt="2025-05-14T19:29:56.027" v="2" actId="20577"/>
        <pc:sldMkLst>
          <pc:docMk/>
          <pc:sldMk cId="2932923662" sldId="266"/>
        </pc:sldMkLst>
        <pc:spChg chg="mod">
          <ac:chgData name="Jessica Baker" userId="ec6199f2-1393-4d61-bf43-949919d0f5dc" providerId="ADAL" clId="{7B8793BD-48A0-416B-9003-D9728BC13126}" dt="2025-05-14T19:29:56.027" v="2" actId="20577"/>
          <ac:spMkLst>
            <pc:docMk/>
            <pc:sldMk cId="2932923662" sldId="266"/>
            <ac:spMk id="2" creationId="{2A70F87B-64F5-0588-5766-BB537A6A91A5}"/>
          </ac:spMkLst>
        </pc:spChg>
      </pc:sldChg>
    </pc:docChg>
  </pc:docChgLst>
</pc:chgInfo>
</file>

<file path=ppt/comments/modernComment_132_E7A4B1B9.xml><?xml version="1.0" encoding="utf-8"?>
<p188:cmLst xmlns:a="http://schemas.openxmlformats.org/drawingml/2006/main" xmlns:r="http://schemas.openxmlformats.org/officeDocument/2006/relationships" xmlns:p188="http://schemas.microsoft.com/office/powerpoint/2018/8/main">
  <p188:cm id="{449AEC70-86D1-4875-B15E-EE7854560DA6}" authorId="{3F143DE4-14DC-F904-4F81-EF3098AE4761}" status="resolved" created="2025-03-04T16:33:50.841" startDate="2025-03-04T16:33:50.841" dueDate="2025-03-04T16:33:50.841" assignedTo="{8971EDF6-F9B3-AD3F-9D1B-434C085751A4}" complete="100000" title="@Aaron Johnson">
    <ac:deMkLst xmlns:ac="http://schemas.microsoft.com/office/drawing/2013/main/command">
      <pc:docMk xmlns:pc="http://schemas.microsoft.com/office/powerpoint/2013/main/command"/>
      <pc:sldMk xmlns:pc="http://schemas.microsoft.com/office/powerpoint/2013/main/command" cId="3886330297" sldId="306"/>
      <ac:spMk id="2" creationId="{423581CA-10F3-837B-CB18-9A1F87BECBB1}"/>
    </ac:deMkLst>
    <p188:txBody>
      <a:bodyPr/>
      <a:lstStyle/>
      <a:p>
        <a:r>
          <a:rPr lang="en-US"/>
          <a:t>[@Aaron Johnson] </a:t>
        </a:r>
      </a:p>
    </p188:txBody>
    <p188:extLst>
      <p:ext xmlns:p="http://schemas.openxmlformats.org/presentationml/2006/main" uri="{5BB2D875-25FF-4072-B9AC-8F64D62656EB}">
        <p228:taskDetails xmlns:p228="http://schemas.microsoft.com/office/powerpoint/2022/08/main">
          <p228:history>
            <p228:event time="2025-03-04T16:33:50.841" id="{060C9A96-9D39-4549-955B-686207259DA7}">
              <p228:atrbtn authorId="{3F143DE4-14DC-F904-4F81-EF3098AE4761}"/>
              <p228:anchr>
                <p228:comment id="{449AEC70-86D1-4875-B15E-EE7854560DA6}"/>
              </p228:anchr>
              <p228:add/>
            </p228:event>
            <p228:event time="2025-03-04T16:33:50.841" id="{FA00F7A9-3B95-4277-BBE8-A68C468439FA}">
              <p228:atrbtn authorId="{3F143DE4-14DC-F904-4F81-EF3098AE4761}"/>
              <p228:anchr>
                <p228:comment id="{449AEC70-86D1-4875-B15E-EE7854560DA6}"/>
              </p228:anchr>
              <p228:asgn authorId="{8971EDF6-F9B3-AD3F-9D1B-434C085751A4}"/>
            </p228:event>
            <p228:event time="2025-03-04T16:33:50.841" id="{83A9A796-7DAB-4F7B-871B-D9C58B1891E2}">
              <p228:atrbtn authorId="{3F143DE4-14DC-F904-4F81-EF3098AE4761}"/>
              <p228:anchr>
                <p228:comment id="{449AEC70-86D1-4875-B15E-EE7854560DA6}"/>
              </p228:anchr>
              <p228:title val="@Aaron Johnson"/>
            </p228:event>
            <p228:event time="2025-03-04T16:33:50.841" id="{D6EF608B-09E9-4115-B998-F33B742DEDA2}">
              <p228:atrbtn authorId="{3F143DE4-14DC-F904-4F81-EF3098AE4761}"/>
              <p228:anchr>
                <p228:comment id="{449AEC70-86D1-4875-B15E-EE7854560DA6}"/>
              </p228:anchr>
              <p228:date stDt="2025-03-04T16:33:50.841" endDt="2025-03-04T16:33:50.841"/>
            </p228:event>
            <p228:event time="2025-04-04T19:02:37.606" id="{8BFD0709-F648-4178-B976-C015EA576E16}">
              <p228:atrbtn authorId="{E7F101F3-03A8-4B9C-E381-66C7D5EEF83C}"/>
              <p228:anchr>
                <p228:comment id="{00000000-0000-0000-0000-000000000000}"/>
              </p228:anchr>
              <p228:pcntCmplt val="100000"/>
            </p228:event>
          </p228:history>
        </p228:taskDetails>
      </p:ext>
      <p:ext xmlns:p="http://schemas.openxmlformats.org/presentationml/2006/main" uri="{57CB4572-C831-44C2-8A1C-0ADB6CCDFE69}">
        <p223:reactions xmlns:p223="http://schemas.microsoft.com/office/powerpoint/2022/03/main">
          <p223:rxn type="👍">
            <p223:instance time="2025-03-11T19:03:07.727" authorId="{026F83CE-76BA-7979-C576-F0E6C5921F3D}"/>
          </p223:rxn>
        </p223:reactions>
      </p:ext>
    </p188:extLst>
  </p188:cm>
</p188: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4D38756-B850-B64A-875D-C9A1D7F692E1}" type="datetimeFigureOut">
              <a:rPr lang="en-US" smtClean="0"/>
              <a:t>5/15/2025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3FCC9BF-B594-A845-9C62-34639A918F35}" type="slidenum">
              <a:rPr lang="en-US" smtClean="0"/>
              <a:t>‹#›</a:t>
            </a:fld>
            <a:endParaRPr lang="en-US"/>
          </a:p>
        </p:txBody>
      </p:sp>
    </p:spTree>
    <p:extLst>
      <p:ext uri="{BB962C8B-B14F-4D97-AF65-F5344CB8AC3E}">
        <p14:creationId xmlns:p14="http://schemas.microsoft.com/office/powerpoint/2010/main" val="205923147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bmcpublichealth.biomedcentral.com/articles/10.1186/1471-2458-13-835" TargetMode="External"/><Relationship Id="rId2" Type="http://schemas.openxmlformats.org/officeDocument/2006/relationships/slide" Target="../slides/slide24.xml"/><Relationship Id="rId1" Type="http://schemas.openxmlformats.org/officeDocument/2006/relationships/notesMaster" Target="../notesMasters/notesMaster1.xml"/><Relationship Id="rId4" Type="http://schemas.openxmlformats.org/officeDocument/2006/relationships/hyperlink" Target="https://pubmed.ncbi.nlm.nih.gov/22079935/" TargetMode="Externa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25FB09-AFAB-2518-9548-8FBEAF1FEEF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32AA7F4-314E-9A9E-1BDC-8FAD1C5CC29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0F5094C-F4CB-B456-CB11-B44837D267AC}"/>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ADBE20D6-8A42-FA12-FE06-EAAF8632F90E}"/>
              </a:ext>
            </a:extLst>
          </p:cNvPr>
          <p:cNvSpPr>
            <a:spLocks noGrp="1"/>
          </p:cNvSpPr>
          <p:nvPr>
            <p:ph type="sldNum" sz="quarter" idx="5"/>
          </p:nvPr>
        </p:nvSpPr>
        <p:spPr/>
        <p:txBody>
          <a:bodyPr/>
          <a:lstStyle/>
          <a:p>
            <a:fld id="{73FCC9BF-B594-A845-9C62-34639A918F35}" type="slidenum">
              <a:rPr lang="en-US" smtClean="0"/>
              <a:t>8</a:t>
            </a:fld>
            <a:endParaRPr lang="en-US"/>
          </a:p>
        </p:txBody>
      </p:sp>
    </p:spTree>
    <p:extLst>
      <p:ext uri="{BB962C8B-B14F-4D97-AF65-F5344CB8AC3E}">
        <p14:creationId xmlns:p14="http://schemas.microsoft.com/office/powerpoint/2010/main" val="322151661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3FCC9BF-B594-A845-9C62-34639A918F35}" type="slidenum">
              <a:rPr lang="en-US" smtClean="0"/>
              <a:t>11</a:t>
            </a:fld>
            <a:endParaRPr lang="en-US"/>
          </a:p>
        </p:txBody>
      </p:sp>
    </p:spTree>
    <p:extLst>
      <p:ext uri="{BB962C8B-B14F-4D97-AF65-F5344CB8AC3E}">
        <p14:creationId xmlns:p14="http://schemas.microsoft.com/office/powerpoint/2010/main" val="391777546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ea typeface="Calibri"/>
              <a:cs typeface="Calibri"/>
            </a:endParaRPr>
          </a:p>
        </p:txBody>
      </p:sp>
      <p:sp>
        <p:nvSpPr>
          <p:cNvPr id="4" name="Slide Number Placeholder 3"/>
          <p:cNvSpPr>
            <a:spLocks noGrp="1"/>
          </p:cNvSpPr>
          <p:nvPr>
            <p:ph type="sldNum" sz="quarter" idx="5"/>
          </p:nvPr>
        </p:nvSpPr>
        <p:spPr/>
        <p:txBody>
          <a:bodyPr/>
          <a:lstStyle/>
          <a:p>
            <a:fld id="{73FCC9BF-B594-A845-9C62-34639A918F35}" type="slidenum">
              <a:rPr lang="en-US" smtClean="0"/>
              <a:t>23</a:t>
            </a:fld>
            <a:endParaRPr lang="en-US"/>
          </a:p>
        </p:txBody>
      </p:sp>
    </p:spTree>
    <p:extLst>
      <p:ext uri="{BB962C8B-B14F-4D97-AF65-F5344CB8AC3E}">
        <p14:creationId xmlns:p14="http://schemas.microsoft.com/office/powerpoint/2010/main" val="209335788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Barry, M. M., Clarke, A. M., Jenkins, R., &amp; Patel, V. (2013). Mental health promotion and prevention. </a:t>
            </a:r>
            <a:r>
              <a:rPr lang="en-US" i="1"/>
              <a:t>BMC Public Health, 13</a:t>
            </a:r>
            <a:r>
              <a:rPr lang="en-US"/>
              <a:t>(1), 835. </a:t>
            </a:r>
            <a:r>
              <a:rPr lang="en-US">
                <a:hlinkClick r:id="rId3"/>
              </a:rPr>
              <a:t>https://bmcpublichealth.biomedcentral.com/articles/10.1186/1471-2458-13-835</a:t>
            </a:r>
            <a:endParaRPr lang="en-US"/>
          </a:p>
          <a:p>
            <a:r>
              <a:rPr lang="en-US"/>
              <a:t>Corrigan, P. W., &amp; Watson, A. C. (2002). Understanding the impact of stigma on people with mental illness. </a:t>
            </a:r>
            <a:r>
              <a:rPr lang="en-US" i="1"/>
              <a:t>World Psychiatry, 1</a:t>
            </a:r>
            <a:r>
              <a:rPr lang="en-US"/>
              <a:t>(1), 16-20. </a:t>
            </a:r>
            <a:r>
              <a:rPr lang="en-US">
                <a:hlinkClick r:id="rId4"/>
              </a:rPr>
              <a:t>https://pubmed.ncbi.nlm.nih.gov/22079935/</a:t>
            </a:r>
            <a:endParaRPr lang="en-US"/>
          </a:p>
          <a:p>
            <a:endParaRPr lang="en-US">
              <a:ea typeface="Calibri"/>
              <a:cs typeface="Calibri"/>
            </a:endParaRPr>
          </a:p>
        </p:txBody>
      </p:sp>
      <p:sp>
        <p:nvSpPr>
          <p:cNvPr id="4" name="Slide Number Placeholder 3"/>
          <p:cNvSpPr>
            <a:spLocks noGrp="1"/>
          </p:cNvSpPr>
          <p:nvPr>
            <p:ph type="sldNum" sz="quarter" idx="5"/>
          </p:nvPr>
        </p:nvSpPr>
        <p:spPr/>
        <p:txBody>
          <a:bodyPr/>
          <a:lstStyle/>
          <a:p>
            <a:fld id="{73FCC9BF-B594-A845-9C62-34639A918F35}" type="slidenum">
              <a:rPr lang="en-US" smtClean="0"/>
              <a:t>24</a:t>
            </a:fld>
            <a:endParaRPr lang="en-US"/>
          </a:p>
        </p:txBody>
      </p:sp>
    </p:spTree>
    <p:extLst>
      <p:ext uri="{BB962C8B-B14F-4D97-AF65-F5344CB8AC3E}">
        <p14:creationId xmlns:p14="http://schemas.microsoft.com/office/powerpoint/2010/main" val="133750916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Let’s watch a brief video explaining the importance of mental health promotion and practical ways to support emotional well-being.</a:t>
            </a:r>
          </a:p>
          <a:p>
            <a:endParaRPr lang="en-US">
              <a:ea typeface="Calibri"/>
              <a:cs typeface="Calibri"/>
            </a:endParaRPr>
          </a:p>
        </p:txBody>
      </p:sp>
      <p:sp>
        <p:nvSpPr>
          <p:cNvPr id="4" name="Slide Number Placeholder 3"/>
          <p:cNvSpPr>
            <a:spLocks noGrp="1"/>
          </p:cNvSpPr>
          <p:nvPr>
            <p:ph type="sldNum" sz="quarter" idx="5"/>
          </p:nvPr>
        </p:nvSpPr>
        <p:spPr/>
        <p:txBody>
          <a:bodyPr/>
          <a:lstStyle/>
          <a:p>
            <a:fld id="{73FCC9BF-B594-A845-9C62-34639A918F35}" type="slidenum">
              <a:rPr lang="en-US" smtClean="0"/>
              <a:t>25</a:t>
            </a:fld>
            <a:endParaRPr lang="en-US"/>
          </a:p>
        </p:txBody>
      </p:sp>
    </p:spTree>
    <p:extLst>
      <p:ext uri="{BB962C8B-B14F-4D97-AF65-F5344CB8AC3E}">
        <p14:creationId xmlns:p14="http://schemas.microsoft.com/office/powerpoint/2010/main" val="162707781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jpeg"/><Relationship Id="rId1" Type="http://schemas.openxmlformats.org/officeDocument/2006/relationships/slideMaster" Target="../slideMasters/slideMaster1.xml"/><Relationship Id="rId4" Type="http://schemas.openxmlformats.org/officeDocument/2006/relationships/image" Target="../media/image18.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Master" Target="../slideMasters/slideMaster1.xml"/><Relationship Id="rId4" Type="http://schemas.openxmlformats.org/officeDocument/2006/relationships/image" Target="../media/image21.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22.emf"/><Relationship Id="rId1" Type="http://schemas.openxmlformats.org/officeDocument/2006/relationships/slideMaster" Target="../slideMasters/slideMaster1.xml"/><Relationship Id="rId4" Type="http://schemas.openxmlformats.org/officeDocument/2006/relationships/image" Target="../media/image23.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22.emf"/><Relationship Id="rId1" Type="http://schemas.openxmlformats.org/officeDocument/2006/relationships/slideMaster" Target="../slideMasters/slideMaster1.xml"/><Relationship Id="rId4" Type="http://schemas.openxmlformats.org/officeDocument/2006/relationships/image" Target="../media/image2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24.emf"/><Relationship Id="rId1" Type="http://schemas.openxmlformats.org/officeDocument/2006/relationships/slideMaster" Target="../slideMasters/slideMaster1.xml"/><Relationship Id="rId4" Type="http://schemas.openxmlformats.org/officeDocument/2006/relationships/image" Target="../media/image21.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22.emf"/><Relationship Id="rId1" Type="http://schemas.openxmlformats.org/officeDocument/2006/relationships/slideMaster" Target="../slideMasters/slideMaster1.xml"/><Relationship Id="rId4" Type="http://schemas.openxmlformats.org/officeDocument/2006/relationships/image" Target="../media/image23.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22.emf"/><Relationship Id="rId1" Type="http://schemas.openxmlformats.org/officeDocument/2006/relationships/slideMaster" Target="../slideMasters/slideMaster1.xml"/><Relationship Id="rId4" Type="http://schemas.openxmlformats.org/officeDocument/2006/relationships/image" Target="../media/image2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8.pn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16.jpeg"/><Relationship Id="rId1" Type="http://schemas.openxmlformats.org/officeDocument/2006/relationships/slideMaster" Target="../slideMasters/slideMaster1.xml"/><Relationship Id="rId4" Type="http://schemas.openxmlformats.org/officeDocument/2006/relationships/image" Target="../media/image18.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16.jpeg"/><Relationship Id="rId1" Type="http://schemas.openxmlformats.org/officeDocument/2006/relationships/slideMaster" Target="../slideMasters/slideMaster1.xml"/><Relationship Id="rId4" Type="http://schemas.openxmlformats.org/officeDocument/2006/relationships/image" Target="../media/image18.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16.jpeg"/><Relationship Id="rId1" Type="http://schemas.openxmlformats.org/officeDocument/2006/relationships/slideMaster" Target="../slideMasters/slideMaster1.xml"/><Relationship Id="rId4" Type="http://schemas.openxmlformats.org/officeDocument/2006/relationships/image" Target="../media/image18.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16.jpeg"/><Relationship Id="rId1" Type="http://schemas.openxmlformats.org/officeDocument/2006/relationships/slideMaster" Target="../slideMasters/slideMaster1.xml"/><Relationship Id="rId4" Type="http://schemas.openxmlformats.org/officeDocument/2006/relationships/image" Target="../media/image18.pn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16.jpeg"/><Relationship Id="rId1" Type="http://schemas.openxmlformats.org/officeDocument/2006/relationships/slideMaster" Target="../slideMasters/slideMaster1.xml"/><Relationship Id="rId4" Type="http://schemas.openxmlformats.org/officeDocument/2006/relationships/image" Target="../media/image18.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16.jpeg"/><Relationship Id="rId1" Type="http://schemas.openxmlformats.org/officeDocument/2006/relationships/slideMaster" Target="../slideMasters/slideMaster1.xml"/><Relationship Id="rId4" Type="http://schemas.openxmlformats.org/officeDocument/2006/relationships/image" Target="../media/image18.pn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16.jpeg"/><Relationship Id="rId1" Type="http://schemas.openxmlformats.org/officeDocument/2006/relationships/slideMaster" Target="../slideMasters/slideMaster1.xml"/><Relationship Id="rId4" Type="http://schemas.openxmlformats.org/officeDocument/2006/relationships/image" Target="../media/image18.png"/></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jpe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jpeg"/><Relationship Id="rId1" Type="http://schemas.openxmlformats.org/officeDocument/2006/relationships/slideMaster" Target="../slideMasters/slideMaster1.xml"/><Relationship Id="rId5" Type="http://schemas.openxmlformats.org/officeDocument/2006/relationships/image" Target="../media/image34.png"/><Relationship Id="rId4" Type="http://schemas.openxmlformats.org/officeDocument/2006/relationships/image" Target="../media/image33.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3.jpe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Master" Target="../slideMasters/slideMaster1.xml"/><Relationship Id="rId5" Type="http://schemas.openxmlformats.org/officeDocument/2006/relationships/image" Target="../media/image38.png"/><Relationship Id="rId4" Type="http://schemas.openxmlformats.org/officeDocument/2006/relationships/image" Target="../media/image37.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3.jpe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3.jpe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0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988820" y="1794767"/>
            <a:ext cx="6515100" cy="1790700"/>
          </a:xfrm>
        </p:spPr>
        <p:txBody>
          <a:bodyPr anchor="b">
            <a:normAutofit/>
          </a:bodyPr>
          <a:lstStyle>
            <a:lvl1pPr algn="l">
              <a:defRPr sz="36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988820" y="3654523"/>
            <a:ext cx="6515100" cy="1241822"/>
          </a:xfrm>
        </p:spPr>
        <p:txBody>
          <a:bodyPr/>
          <a:lstStyle>
            <a:lvl1pPr marL="0" indent="0" algn="l">
              <a:buNone/>
              <a:defRPr sz="18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pic>
        <p:nvPicPr>
          <p:cNvPr id="6" name="Picture 5">
            <a:extLst>
              <a:ext uri="{FF2B5EF4-FFF2-40B4-BE49-F238E27FC236}">
                <a16:creationId xmlns:a16="http://schemas.microsoft.com/office/drawing/2014/main" id="{0E7A2266-285D-F2F4-E718-1DEDE65A8123}"/>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475220" y="342900"/>
            <a:ext cx="1028700" cy="760619"/>
          </a:xfrm>
          <a:prstGeom prst="rect">
            <a:avLst/>
          </a:prstGeom>
        </p:spPr>
      </p:pic>
      <p:pic>
        <p:nvPicPr>
          <p:cNvPr id="4" name="Picture 3">
            <a:extLst>
              <a:ext uri="{FF2B5EF4-FFF2-40B4-BE49-F238E27FC236}">
                <a16:creationId xmlns:a16="http://schemas.microsoft.com/office/drawing/2014/main" id="{80EBC36D-8FD3-7D0F-444A-760D3F93029A}"/>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4763"/>
            <a:ext cx="1790700" cy="5133975"/>
          </a:xfrm>
          <a:prstGeom prst="rect">
            <a:avLst/>
          </a:prstGeom>
        </p:spPr>
      </p:pic>
      <p:pic>
        <p:nvPicPr>
          <p:cNvPr id="7" name="Picture 6" descr="A blue text on a black background&#10;&#10;AI-generated content may be incorrect.">
            <a:extLst>
              <a:ext uri="{FF2B5EF4-FFF2-40B4-BE49-F238E27FC236}">
                <a16:creationId xmlns:a16="http://schemas.microsoft.com/office/drawing/2014/main" id="{DE087D63-4B36-DAED-91F2-EEC416C16C0B}"/>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5961377" y="397582"/>
            <a:ext cx="1379762" cy="523304"/>
          </a:xfrm>
          <a:prstGeom prst="rect">
            <a:avLst/>
          </a:prstGeom>
        </p:spPr>
      </p:pic>
    </p:spTree>
    <p:extLst>
      <p:ext uri="{BB962C8B-B14F-4D97-AF65-F5344CB8AC3E}">
        <p14:creationId xmlns:p14="http://schemas.microsoft.com/office/powerpoint/2010/main" val="869475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p:cSld name="Title Slide10">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5CD4E62-97CE-CD15-3554-286D558C2487}"/>
              </a:ext>
              <a:ext uri="{C183D7F6-B498-43B3-948B-1728B52AA6E4}">
                <adec:decorative xmlns:adec="http://schemas.microsoft.com/office/drawing/2017/decorative" val="1"/>
              </a:ext>
            </a:extLst>
          </p:cNvPr>
          <p:cNvSpPr/>
          <p:nvPr/>
        </p:nvSpPr>
        <p:spPr>
          <a:xfrm>
            <a:off x="0" y="5006340"/>
            <a:ext cx="9144000" cy="1371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5" name="Picture Placeholder 4">
            <a:extLst>
              <a:ext uri="{FF2B5EF4-FFF2-40B4-BE49-F238E27FC236}">
                <a16:creationId xmlns:a16="http://schemas.microsoft.com/office/drawing/2014/main" id="{A75DC807-558B-D9CB-81C6-AF5950BD5066}"/>
              </a:ext>
            </a:extLst>
          </p:cNvPr>
          <p:cNvSpPr>
            <a:spLocks noGrp="1"/>
          </p:cNvSpPr>
          <p:nvPr>
            <p:ph type="pic" sz="quarter" idx="10"/>
          </p:nvPr>
        </p:nvSpPr>
        <p:spPr>
          <a:xfrm>
            <a:off x="4818648" y="0"/>
            <a:ext cx="4325353" cy="5006340"/>
          </a:xfrm>
          <a:solidFill>
            <a:schemeClr val="bg1">
              <a:lumMod val="95000"/>
            </a:schemeClr>
          </a:solidFill>
        </p:spPr>
        <p:txBody>
          <a:bodyPr>
            <a:normAutofit/>
          </a:bodyPr>
          <a:lstStyle>
            <a:lvl1pPr marL="0" indent="0">
              <a:buNone/>
              <a:defRPr sz="1350"/>
            </a:lvl1pPr>
          </a:lstStyle>
          <a:p>
            <a:r>
              <a:rPr lang="en-US"/>
              <a:t>Click icon to add picture</a:t>
            </a:r>
          </a:p>
        </p:txBody>
      </p:sp>
      <p:sp>
        <p:nvSpPr>
          <p:cNvPr id="6" name="Title 1">
            <a:extLst>
              <a:ext uri="{FF2B5EF4-FFF2-40B4-BE49-F238E27FC236}">
                <a16:creationId xmlns:a16="http://schemas.microsoft.com/office/drawing/2014/main" id="{8E953CC9-1C88-10E3-EFB5-AF7A976B1246}"/>
              </a:ext>
            </a:extLst>
          </p:cNvPr>
          <p:cNvSpPr>
            <a:spLocks noGrp="1"/>
          </p:cNvSpPr>
          <p:nvPr>
            <p:ph type="ctrTitle"/>
          </p:nvPr>
        </p:nvSpPr>
        <p:spPr>
          <a:xfrm>
            <a:off x="342900" y="1794767"/>
            <a:ext cx="4325353" cy="1790700"/>
          </a:xfrm>
        </p:spPr>
        <p:txBody>
          <a:bodyPr anchor="b">
            <a:normAutofit/>
          </a:bodyPr>
          <a:lstStyle>
            <a:lvl1pPr algn="l">
              <a:defRPr sz="36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p>
        </p:txBody>
      </p:sp>
      <p:sp>
        <p:nvSpPr>
          <p:cNvPr id="8" name="Subtitle 2">
            <a:extLst>
              <a:ext uri="{FF2B5EF4-FFF2-40B4-BE49-F238E27FC236}">
                <a16:creationId xmlns:a16="http://schemas.microsoft.com/office/drawing/2014/main" id="{7D9765F0-7D06-AEDF-2760-E13A1C368CA3}"/>
              </a:ext>
            </a:extLst>
          </p:cNvPr>
          <p:cNvSpPr>
            <a:spLocks noGrp="1"/>
          </p:cNvSpPr>
          <p:nvPr>
            <p:ph type="subTitle" idx="1"/>
          </p:nvPr>
        </p:nvSpPr>
        <p:spPr>
          <a:xfrm>
            <a:off x="342900" y="3654523"/>
            <a:ext cx="4325353" cy="1241822"/>
          </a:xfrm>
        </p:spPr>
        <p:txBody>
          <a:bodyPr/>
          <a:lstStyle>
            <a:lvl1pPr marL="0" indent="0" algn="l">
              <a:buNone/>
              <a:defRPr sz="18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pic>
        <p:nvPicPr>
          <p:cNvPr id="3" name="Picture 2">
            <a:extLst>
              <a:ext uri="{FF2B5EF4-FFF2-40B4-BE49-F238E27FC236}">
                <a16:creationId xmlns:a16="http://schemas.microsoft.com/office/drawing/2014/main" id="{E2B263B7-F86B-CAE5-85BC-0CA0E37755A9}"/>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42899" y="342900"/>
            <a:ext cx="1028700" cy="760619"/>
          </a:xfrm>
          <a:prstGeom prst="rect">
            <a:avLst/>
          </a:prstGeom>
        </p:spPr>
      </p:pic>
      <p:pic>
        <p:nvPicPr>
          <p:cNvPr id="2" name="Picture 1" descr="A blue text on a black background&#10;&#10;AI-generated content may be incorrect.">
            <a:extLst>
              <a:ext uri="{FF2B5EF4-FFF2-40B4-BE49-F238E27FC236}">
                <a16:creationId xmlns:a16="http://schemas.microsoft.com/office/drawing/2014/main" id="{EAE1F9C4-FB83-67E8-225A-6106651EE59C}"/>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444173" y="435616"/>
            <a:ext cx="1501762" cy="569575"/>
          </a:xfrm>
          <a:prstGeom prst="rect">
            <a:avLst/>
          </a:prstGeom>
        </p:spPr>
      </p:pic>
    </p:spTree>
    <p:extLst>
      <p:ext uri="{BB962C8B-B14F-4D97-AF65-F5344CB8AC3E}">
        <p14:creationId xmlns:p14="http://schemas.microsoft.com/office/powerpoint/2010/main" val="34746962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57A3D40-E1A7-F914-BB94-DFC709972B03}"/>
              </a:ext>
            </a:extLst>
          </p:cNvPr>
          <p:cNvSpPr>
            <a:spLocks noGrp="1"/>
          </p:cNvSpPr>
          <p:nvPr>
            <p:ph idx="1"/>
          </p:nvPr>
        </p:nvSpPr>
        <p:spPr/>
        <p:txBody>
          <a:bodyPr/>
          <a:lstStyle>
            <a:lvl2pPr marL="514350" indent="-171450">
              <a:buFont typeface="System Font Regular"/>
              <a:buChar char="–"/>
              <a:defRPr/>
            </a:lvl2pPr>
            <a:lvl3pPr marL="857250" indent="-171450">
              <a:buFont typeface="System Font Regular"/>
              <a:buChar char="▸"/>
              <a:defRPr/>
            </a:lvl3pPr>
            <a:lvl5pPr marL="1543050" indent="-171450">
              <a:buFont typeface="System Font Regular"/>
              <a:buChar cha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itle 6">
            <a:extLst>
              <a:ext uri="{FF2B5EF4-FFF2-40B4-BE49-F238E27FC236}">
                <a16:creationId xmlns:a16="http://schemas.microsoft.com/office/drawing/2014/main" id="{7C411E13-8868-3BCF-2A55-067B453B2339}"/>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51003027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High Contrast Title and Content">
    <p:bg>
      <p:bgPr>
        <a:solidFill>
          <a:schemeClr val="bg2"/>
        </a:solid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57A3D40-E1A7-F914-BB94-DFC709972B03}"/>
              </a:ext>
            </a:extLst>
          </p:cNvPr>
          <p:cNvSpPr>
            <a:spLocks noGrp="1"/>
          </p:cNvSpPr>
          <p:nvPr>
            <p:ph idx="1"/>
          </p:nvPr>
        </p:nvSpPr>
        <p:spPr/>
        <p:txBody>
          <a:bodyPr/>
          <a:lstStyle>
            <a:lvl1pPr>
              <a:defRPr>
                <a:solidFill>
                  <a:schemeClr val="bg1"/>
                </a:solidFill>
              </a:defRPr>
            </a:lvl1pPr>
            <a:lvl2pPr marL="514350" indent="-171450">
              <a:buFont typeface="System Font Regular"/>
              <a:buChar char="–"/>
              <a:defRPr>
                <a:solidFill>
                  <a:schemeClr val="bg1"/>
                </a:solidFill>
              </a:defRPr>
            </a:lvl2pPr>
            <a:lvl3pPr marL="857250" indent="-171450">
              <a:buFont typeface="System Font Regular"/>
              <a:buChar char="▸"/>
              <a:defRPr>
                <a:solidFill>
                  <a:schemeClr val="bg1"/>
                </a:solidFill>
              </a:defRPr>
            </a:lvl3pPr>
            <a:lvl4pPr>
              <a:buClrTx/>
              <a:defRPr>
                <a:solidFill>
                  <a:schemeClr val="bg1"/>
                </a:solidFill>
              </a:defRPr>
            </a:lvl4pPr>
            <a:lvl5pPr marL="1543050" indent="-171450">
              <a:buClrTx/>
              <a:buFont typeface="System Font Regular"/>
              <a:buChar cha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itle 6">
            <a:extLst>
              <a:ext uri="{FF2B5EF4-FFF2-40B4-BE49-F238E27FC236}">
                <a16:creationId xmlns:a16="http://schemas.microsoft.com/office/drawing/2014/main" id="{7C411E13-8868-3BCF-2A55-067B453B2339}"/>
              </a:ext>
            </a:extLst>
          </p:cNvPr>
          <p:cNvSpPr>
            <a:spLocks noGrp="1"/>
          </p:cNvSpPr>
          <p:nvPr>
            <p:ph type="title"/>
          </p:nvPr>
        </p:nvSpPr>
        <p:spPr/>
        <p:txBody>
          <a:bodyPr/>
          <a:lstStyle>
            <a:lvl1pPr>
              <a:defRPr>
                <a:solidFill>
                  <a:schemeClr val="bg1"/>
                </a:solidFill>
              </a:defRPr>
            </a:lvl1pPr>
          </a:lstStyle>
          <a:p>
            <a:r>
              <a:rPr lang="en-US"/>
              <a:t>Click to edit Master title style</a:t>
            </a:r>
          </a:p>
        </p:txBody>
      </p:sp>
      <p:sp>
        <p:nvSpPr>
          <p:cNvPr id="2" name="Rectangle 1">
            <a:extLst>
              <a:ext uri="{FF2B5EF4-FFF2-40B4-BE49-F238E27FC236}">
                <a16:creationId xmlns:a16="http://schemas.microsoft.com/office/drawing/2014/main" id="{195C1373-60B4-5EE3-9F62-765D290939C3}"/>
              </a:ext>
              <a:ext uri="{C183D7F6-B498-43B3-948B-1728B52AA6E4}">
                <adec:decorative xmlns:adec="http://schemas.microsoft.com/office/drawing/2017/decorative" val="1"/>
              </a:ext>
            </a:extLst>
          </p:cNvPr>
          <p:cNvSpPr/>
          <p:nvPr/>
        </p:nvSpPr>
        <p:spPr>
          <a:xfrm>
            <a:off x="0" y="899557"/>
            <a:ext cx="8515350" cy="3428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4" name="TextBox 3">
            <a:extLst>
              <a:ext uri="{FF2B5EF4-FFF2-40B4-BE49-F238E27FC236}">
                <a16:creationId xmlns:a16="http://schemas.microsoft.com/office/drawing/2014/main" id="{BD69AC11-9CEE-9920-30B8-3D928ADC4043}"/>
              </a:ext>
            </a:extLst>
          </p:cNvPr>
          <p:cNvSpPr txBox="1"/>
          <p:nvPr/>
        </p:nvSpPr>
        <p:spPr>
          <a:xfrm>
            <a:off x="8220076" y="4839911"/>
            <a:ext cx="295274" cy="196208"/>
          </a:xfrm>
          <a:prstGeom prst="rect">
            <a:avLst/>
          </a:prstGeom>
          <a:noFill/>
        </p:spPr>
        <p:txBody>
          <a:bodyPr wrap="none" rtlCol="0">
            <a:spAutoFit/>
          </a:bodyPr>
          <a:lstStyle/>
          <a:p>
            <a:pPr algn="r"/>
            <a:fld id="{7BF6DEC4-2D8B-E94B-9ABA-B6ADBCE229FD}" type="slidenum">
              <a:rPr lang="en-US" sz="675" b="0" i="0" smtClean="0">
                <a:solidFill>
                  <a:schemeClr val="bg1"/>
                </a:solidFill>
                <a:latin typeface="Noto Sans" panose="020B0502040504020204" pitchFamily="34" charset="0"/>
                <a:ea typeface="Noto Sans" panose="020B0502040504020204" pitchFamily="34" charset="0"/>
                <a:cs typeface="Noto Sans" panose="020B0502040504020204" pitchFamily="34" charset="0"/>
              </a:rPr>
              <a:pPr algn="r"/>
              <a:t>‹#›</a:t>
            </a:fld>
            <a:endParaRPr lang="en-US" sz="675" b="0" i="0">
              <a:solidFill>
                <a:schemeClr val="bg1"/>
              </a:solidFill>
              <a:latin typeface="Noto Sans" panose="020B0502040504020204" pitchFamily="34" charset="0"/>
              <a:ea typeface="Noto Sans" panose="020B0502040504020204" pitchFamily="34" charset="0"/>
              <a:cs typeface="Noto Sans" panose="020B0502040504020204" pitchFamily="34" charset="0"/>
            </a:endParaRPr>
          </a:p>
        </p:txBody>
      </p:sp>
      <p:pic>
        <p:nvPicPr>
          <p:cNvPr id="8" name="Picture 7" descr="Logo, icon&#10;&#10;Description automatically generated">
            <a:extLst>
              <a:ext uri="{FF2B5EF4-FFF2-40B4-BE49-F238E27FC236}">
                <a16:creationId xmlns:a16="http://schemas.microsoft.com/office/drawing/2014/main" id="{EA1A6667-D0A7-008F-D112-91E63AC4F61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28650" y="4799658"/>
            <a:ext cx="342900" cy="253540"/>
          </a:xfrm>
          <a:prstGeom prst="rect">
            <a:avLst/>
          </a:prstGeom>
        </p:spPr>
      </p:pic>
      <p:pic>
        <p:nvPicPr>
          <p:cNvPr id="5" name="Picture 4" descr="A black and white logo&#10;&#10;AI-generated content may be incorrect.">
            <a:extLst>
              <a:ext uri="{FF2B5EF4-FFF2-40B4-BE49-F238E27FC236}">
                <a16:creationId xmlns:a16="http://schemas.microsoft.com/office/drawing/2014/main" id="{6632FF1C-7508-377F-C5A9-07F49141AAC6}"/>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044103" y="4807963"/>
            <a:ext cx="564204" cy="213986"/>
          </a:xfrm>
          <a:prstGeom prst="rect">
            <a:avLst/>
          </a:prstGeom>
        </p:spPr>
      </p:pic>
    </p:spTree>
    <p:extLst>
      <p:ext uri="{BB962C8B-B14F-4D97-AF65-F5344CB8AC3E}">
        <p14:creationId xmlns:p14="http://schemas.microsoft.com/office/powerpoint/2010/main" val="107059513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secHead" preserve="1">
  <p:cSld name="Section Header0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623888" y="1282304"/>
            <a:ext cx="7200900" cy="2139553"/>
          </a:xfrm>
        </p:spPr>
        <p:txBody>
          <a:bodyPr anchor="b">
            <a:normAutofit/>
          </a:bodyPr>
          <a:lstStyle>
            <a:lvl1pPr>
              <a:defRPr sz="36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623888" y="3442098"/>
            <a:ext cx="7200900" cy="1125140"/>
          </a:xfrm>
        </p:spPr>
        <p:txBody>
          <a:bodyPr/>
          <a:lstStyle>
            <a:lvl1pPr marL="0" indent="0">
              <a:buNone/>
              <a:defRPr sz="1800" b="1">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pic>
        <p:nvPicPr>
          <p:cNvPr id="5" name="Picture 4">
            <a:extLst>
              <a:ext uri="{FF2B5EF4-FFF2-40B4-BE49-F238E27FC236}">
                <a16:creationId xmlns:a16="http://schemas.microsoft.com/office/drawing/2014/main" id="{8DD7D2B4-1027-416A-EBA6-A3352F4AA3D2}"/>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23888" y="342718"/>
            <a:ext cx="685800" cy="507079"/>
          </a:xfrm>
          <a:prstGeom prst="rect">
            <a:avLst/>
          </a:prstGeom>
        </p:spPr>
      </p:pic>
      <p:pic>
        <p:nvPicPr>
          <p:cNvPr id="4" name="Picture 3">
            <a:extLst>
              <a:ext uri="{FF2B5EF4-FFF2-40B4-BE49-F238E27FC236}">
                <a16:creationId xmlns:a16="http://schemas.microsoft.com/office/drawing/2014/main" id="{10A2731D-AEC9-650C-09C5-1B89AB7ED70F}"/>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382000" y="4763"/>
            <a:ext cx="762000" cy="5133975"/>
          </a:xfrm>
          <a:prstGeom prst="rect">
            <a:avLst/>
          </a:prstGeom>
        </p:spPr>
      </p:pic>
      <p:pic>
        <p:nvPicPr>
          <p:cNvPr id="6" name="Picture 5" descr="A blue text on a black background&#10;&#10;AI-generated content may be incorrect.">
            <a:extLst>
              <a:ext uri="{FF2B5EF4-FFF2-40B4-BE49-F238E27FC236}">
                <a16:creationId xmlns:a16="http://schemas.microsoft.com/office/drawing/2014/main" id="{EE1DF16C-31AF-94A5-48B4-B803C44C81EC}"/>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1431202" y="395112"/>
            <a:ext cx="1092041" cy="414180"/>
          </a:xfrm>
          <a:prstGeom prst="rect">
            <a:avLst/>
          </a:prstGeom>
        </p:spPr>
      </p:pic>
    </p:spTree>
    <p:extLst>
      <p:ext uri="{BB962C8B-B14F-4D97-AF65-F5344CB8AC3E}">
        <p14:creationId xmlns:p14="http://schemas.microsoft.com/office/powerpoint/2010/main" val="142129134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secHead" preserve="1">
  <p:cSld name="Section Header02">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623888" y="1282304"/>
            <a:ext cx="7200900" cy="2139553"/>
          </a:xfrm>
        </p:spPr>
        <p:txBody>
          <a:bodyPr anchor="b">
            <a:normAutofit/>
          </a:bodyPr>
          <a:lstStyle>
            <a:lvl1pPr>
              <a:defRPr sz="3600" b="1"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623888" y="3442098"/>
            <a:ext cx="7200900" cy="1125140"/>
          </a:xfrm>
        </p:spPr>
        <p:txBody>
          <a:bodyPr/>
          <a:lstStyle>
            <a:lvl1pPr marL="0" indent="0">
              <a:buNone/>
              <a:defRPr sz="1800">
                <a:solidFill>
                  <a:schemeClr val="bg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pic>
        <p:nvPicPr>
          <p:cNvPr id="5" name="Picture 4" descr="Logo, icon&#10;&#10;Description automatically generated">
            <a:extLst>
              <a:ext uri="{FF2B5EF4-FFF2-40B4-BE49-F238E27FC236}">
                <a16:creationId xmlns:a16="http://schemas.microsoft.com/office/drawing/2014/main" id="{001B8539-FB3D-93B9-4902-F0D00F8C3D87}"/>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23888" y="342901"/>
            <a:ext cx="685800" cy="507077"/>
          </a:xfrm>
          <a:prstGeom prst="rect">
            <a:avLst/>
          </a:prstGeom>
        </p:spPr>
      </p:pic>
      <p:pic>
        <p:nvPicPr>
          <p:cNvPr id="4" name="Picture 3">
            <a:extLst>
              <a:ext uri="{FF2B5EF4-FFF2-40B4-BE49-F238E27FC236}">
                <a16:creationId xmlns:a16="http://schemas.microsoft.com/office/drawing/2014/main" id="{40B66F42-842D-8C8E-A2CF-928A37EE19DB}"/>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382000" y="4763"/>
            <a:ext cx="762000" cy="5133975"/>
          </a:xfrm>
          <a:prstGeom prst="rect">
            <a:avLst/>
          </a:prstGeom>
        </p:spPr>
      </p:pic>
      <p:pic>
        <p:nvPicPr>
          <p:cNvPr id="6" name="Picture 5" descr="A black and white logo&#10;&#10;AI-generated content may be incorrect.">
            <a:extLst>
              <a:ext uri="{FF2B5EF4-FFF2-40B4-BE49-F238E27FC236}">
                <a16:creationId xmlns:a16="http://schemas.microsoft.com/office/drawing/2014/main" id="{6E2EFD9F-B257-05E9-C631-ACBA2F40A7C8}"/>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1407268" y="374057"/>
            <a:ext cx="1172201" cy="444582"/>
          </a:xfrm>
          <a:prstGeom prst="rect">
            <a:avLst/>
          </a:prstGeom>
        </p:spPr>
      </p:pic>
    </p:spTree>
    <p:extLst>
      <p:ext uri="{BB962C8B-B14F-4D97-AF65-F5344CB8AC3E}">
        <p14:creationId xmlns:p14="http://schemas.microsoft.com/office/powerpoint/2010/main" val="46865031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secHead" preserve="1">
  <p:cSld name="Section Header03">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623888" y="1282304"/>
            <a:ext cx="7200900" cy="2139553"/>
          </a:xfrm>
        </p:spPr>
        <p:txBody>
          <a:bodyPr anchor="b">
            <a:normAutofit/>
          </a:bodyPr>
          <a:lstStyle>
            <a:lvl1pPr>
              <a:defRPr sz="36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623888" y="3442098"/>
            <a:ext cx="7200900" cy="1125140"/>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pic>
        <p:nvPicPr>
          <p:cNvPr id="4" name="Picture 3">
            <a:extLst>
              <a:ext uri="{FF2B5EF4-FFF2-40B4-BE49-F238E27FC236}">
                <a16:creationId xmlns:a16="http://schemas.microsoft.com/office/drawing/2014/main" id="{1DD2C288-3AD4-BF8F-E8AE-5D2907B76E4C}"/>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23888" y="342900"/>
            <a:ext cx="685800" cy="506897"/>
          </a:xfrm>
          <a:prstGeom prst="rect">
            <a:avLst/>
          </a:prstGeom>
        </p:spPr>
      </p:pic>
      <p:pic>
        <p:nvPicPr>
          <p:cNvPr id="5" name="Picture 4">
            <a:extLst>
              <a:ext uri="{FF2B5EF4-FFF2-40B4-BE49-F238E27FC236}">
                <a16:creationId xmlns:a16="http://schemas.microsoft.com/office/drawing/2014/main" id="{1654A511-C965-546B-BB69-0530D132B16D}"/>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382000" y="4763"/>
            <a:ext cx="762000" cy="5133975"/>
          </a:xfrm>
          <a:prstGeom prst="rect">
            <a:avLst/>
          </a:prstGeom>
        </p:spPr>
      </p:pic>
      <p:pic>
        <p:nvPicPr>
          <p:cNvPr id="7" name="Picture 6" descr="A black background with a black square&#10;&#10;AI-generated content may be incorrect.">
            <a:extLst>
              <a:ext uri="{FF2B5EF4-FFF2-40B4-BE49-F238E27FC236}">
                <a16:creationId xmlns:a16="http://schemas.microsoft.com/office/drawing/2014/main" id="{894589EC-7F07-4FB7-012B-C420B0AFC316}"/>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1413753" y="374057"/>
            <a:ext cx="1172201" cy="444582"/>
          </a:xfrm>
          <a:prstGeom prst="rect">
            <a:avLst/>
          </a:prstGeom>
        </p:spPr>
      </p:pic>
    </p:spTree>
    <p:extLst>
      <p:ext uri="{BB962C8B-B14F-4D97-AF65-F5344CB8AC3E}">
        <p14:creationId xmlns:p14="http://schemas.microsoft.com/office/powerpoint/2010/main" val="133136565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secHead" preserve="1">
  <p:cSld name="Section Header04">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623888" y="1282304"/>
            <a:ext cx="7200900" cy="2139553"/>
          </a:xfrm>
        </p:spPr>
        <p:txBody>
          <a:bodyPr anchor="b">
            <a:normAutofit/>
          </a:bodyPr>
          <a:lstStyle>
            <a:lvl1pPr>
              <a:defRPr sz="36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623888" y="3442098"/>
            <a:ext cx="7200900" cy="1125140"/>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pic>
        <p:nvPicPr>
          <p:cNvPr id="4" name="Picture 3">
            <a:extLst>
              <a:ext uri="{FF2B5EF4-FFF2-40B4-BE49-F238E27FC236}">
                <a16:creationId xmlns:a16="http://schemas.microsoft.com/office/drawing/2014/main" id="{1DD2C288-3AD4-BF8F-E8AE-5D2907B76E4C}"/>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23888" y="342900"/>
            <a:ext cx="685800" cy="506897"/>
          </a:xfrm>
          <a:prstGeom prst="rect">
            <a:avLst/>
          </a:prstGeom>
        </p:spPr>
      </p:pic>
      <p:pic>
        <p:nvPicPr>
          <p:cNvPr id="5" name="Picture 4">
            <a:extLst>
              <a:ext uri="{FF2B5EF4-FFF2-40B4-BE49-F238E27FC236}">
                <a16:creationId xmlns:a16="http://schemas.microsoft.com/office/drawing/2014/main" id="{FEFF1230-07AE-5822-B08C-9D6BCAF8F018}"/>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382000" y="4763"/>
            <a:ext cx="762000" cy="5133975"/>
          </a:xfrm>
          <a:prstGeom prst="rect">
            <a:avLst/>
          </a:prstGeom>
        </p:spPr>
      </p:pic>
      <p:pic>
        <p:nvPicPr>
          <p:cNvPr id="6" name="Picture 5" descr="A black background with a black square&#10;&#10;AI-generated content may be incorrect.">
            <a:extLst>
              <a:ext uri="{FF2B5EF4-FFF2-40B4-BE49-F238E27FC236}">
                <a16:creationId xmlns:a16="http://schemas.microsoft.com/office/drawing/2014/main" id="{F363E518-2FA9-0830-362D-64E4D0372240}"/>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1413753" y="374057"/>
            <a:ext cx="1172201" cy="444582"/>
          </a:xfrm>
          <a:prstGeom prst="rect">
            <a:avLst/>
          </a:prstGeom>
        </p:spPr>
      </p:pic>
    </p:spTree>
    <p:extLst>
      <p:ext uri="{BB962C8B-B14F-4D97-AF65-F5344CB8AC3E}">
        <p14:creationId xmlns:p14="http://schemas.microsoft.com/office/powerpoint/2010/main" val="90480732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secHead" preserve="1">
  <p:cSld name="Section Header05">
    <p:bg>
      <p:bgPr>
        <a:solidFill>
          <a:schemeClr val="accent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623888" y="1282304"/>
            <a:ext cx="7200900" cy="2139553"/>
          </a:xfrm>
        </p:spPr>
        <p:txBody>
          <a:bodyPr anchor="b">
            <a:normAutofit/>
          </a:bodyPr>
          <a:lstStyle>
            <a:lvl1pPr>
              <a:defRPr sz="3600" b="1"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623888" y="3442098"/>
            <a:ext cx="7200900" cy="1125140"/>
          </a:xfrm>
        </p:spPr>
        <p:txBody>
          <a:bodyPr/>
          <a:lstStyle>
            <a:lvl1pPr marL="0" indent="0">
              <a:buNone/>
              <a:defRPr sz="1800">
                <a:solidFill>
                  <a:schemeClr val="bg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pic>
        <p:nvPicPr>
          <p:cNvPr id="10" name="Picture 9">
            <a:extLst>
              <a:ext uri="{FF2B5EF4-FFF2-40B4-BE49-F238E27FC236}">
                <a16:creationId xmlns:a16="http://schemas.microsoft.com/office/drawing/2014/main" id="{1CC888EC-5CC3-DC8C-E66A-D6EC372056F7}"/>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23888" y="342900"/>
            <a:ext cx="685800" cy="506897"/>
          </a:xfrm>
          <a:prstGeom prst="rect">
            <a:avLst/>
          </a:prstGeom>
        </p:spPr>
      </p:pic>
      <p:pic>
        <p:nvPicPr>
          <p:cNvPr id="4" name="Picture 3">
            <a:extLst>
              <a:ext uri="{FF2B5EF4-FFF2-40B4-BE49-F238E27FC236}">
                <a16:creationId xmlns:a16="http://schemas.microsoft.com/office/drawing/2014/main" id="{4D7F10B1-DC48-CC0A-C2DC-3FF78AAE4312}"/>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382000" y="4763"/>
            <a:ext cx="762000" cy="5133975"/>
          </a:xfrm>
          <a:prstGeom prst="rect">
            <a:avLst/>
          </a:prstGeom>
        </p:spPr>
      </p:pic>
      <p:pic>
        <p:nvPicPr>
          <p:cNvPr id="7" name="Picture 6" descr="A black and white logo&#10;&#10;AI-generated content may be incorrect.">
            <a:extLst>
              <a:ext uri="{FF2B5EF4-FFF2-40B4-BE49-F238E27FC236}">
                <a16:creationId xmlns:a16="http://schemas.microsoft.com/office/drawing/2014/main" id="{33B36A74-7DBF-7964-C5E0-934F05B6576F}"/>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1407268" y="374057"/>
            <a:ext cx="1172201" cy="444582"/>
          </a:xfrm>
          <a:prstGeom prst="rect">
            <a:avLst/>
          </a:prstGeom>
        </p:spPr>
      </p:pic>
    </p:spTree>
    <p:extLst>
      <p:ext uri="{BB962C8B-B14F-4D97-AF65-F5344CB8AC3E}">
        <p14:creationId xmlns:p14="http://schemas.microsoft.com/office/powerpoint/2010/main" val="72313887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secHead" preserve="1">
  <p:cSld name="Section Header06">
    <p:bg>
      <p:bgPr>
        <a:solidFill>
          <a:schemeClr val="accent4"/>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623888" y="1282304"/>
            <a:ext cx="7200900" cy="2139553"/>
          </a:xfrm>
        </p:spPr>
        <p:txBody>
          <a:bodyPr anchor="b">
            <a:normAutofit/>
          </a:bodyPr>
          <a:lstStyle>
            <a:lvl1pPr>
              <a:defRPr sz="36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623888" y="3442098"/>
            <a:ext cx="7200900" cy="1125140"/>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pic>
        <p:nvPicPr>
          <p:cNvPr id="4" name="Picture 3">
            <a:extLst>
              <a:ext uri="{FF2B5EF4-FFF2-40B4-BE49-F238E27FC236}">
                <a16:creationId xmlns:a16="http://schemas.microsoft.com/office/drawing/2014/main" id="{1DD2C288-3AD4-BF8F-E8AE-5D2907B76E4C}"/>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23888" y="342900"/>
            <a:ext cx="685800" cy="506897"/>
          </a:xfrm>
          <a:prstGeom prst="rect">
            <a:avLst/>
          </a:prstGeom>
        </p:spPr>
      </p:pic>
      <p:pic>
        <p:nvPicPr>
          <p:cNvPr id="5" name="Picture 4">
            <a:extLst>
              <a:ext uri="{FF2B5EF4-FFF2-40B4-BE49-F238E27FC236}">
                <a16:creationId xmlns:a16="http://schemas.microsoft.com/office/drawing/2014/main" id="{7100F0CF-5DC5-F7F0-495B-1109E5E21B68}"/>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382000" y="4763"/>
            <a:ext cx="762000" cy="5133975"/>
          </a:xfrm>
          <a:prstGeom prst="rect">
            <a:avLst/>
          </a:prstGeom>
        </p:spPr>
      </p:pic>
      <p:pic>
        <p:nvPicPr>
          <p:cNvPr id="6" name="Picture 5" descr="A black background with a black square&#10;&#10;AI-generated content may be incorrect.">
            <a:extLst>
              <a:ext uri="{FF2B5EF4-FFF2-40B4-BE49-F238E27FC236}">
                <a16:creationId xmlns:a16="http://schemas.microsoft.com/office/drawing/2014/main" id="{D42EA316-C705-FD2C-7149-11798F06F39C}"/>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1413753" y="374057"/>
            <a:ext cx="1172201" cy="444582"/>
          </a:xfrm>
          <a:prstGeom prst="rect">
            <a:avLst/>
          </a:prstGeom>
        </p:spPr>
      </p:pic>
    </p:spTree>
    <p:extLst>
      <p:ext uri="{BB962C8B-B14F-4D97-AF65-F5344CB8AC3E}">
        <p14:creationId xmlns:p14="http://schemas.microsoft.com/office/powerpoint/2010/main" val="113159015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secHead" preserve="1">
  <p:cSld name="Section Header07">
    <p:bg>
      <p:bgPr>
        <a:solidFill>
          <a:schemeClr val="accent5"/>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623888" y="1282304"/>
            <a:ext cx="7200900" cy="2139553"/>
          </a:xfrm>
        </p:spPr>
        <p:txBody>
          <a:bodyPr anchor="b">
            <a:normAutofit/>
          </a:bodyPr>
          <a:lstStyle>
            <a:lvl1pPr>
              <a:defRPr sz="36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623888" y="3442098"/>
            <a:ext cx="7200900" cy="1125140"/>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pic>
        <p:nvPicPr>
          <p:cNvPr id="4" name="Picture 3">
            <a:extLst>
              <a:ext uri="{FF2B5EF4-FFF2-40B4-BE49-F238E27FC236}">
                <a16:creationId xmlns:a16="http://schemas.microsoft.com/office/drawing/2014/main" id="{9462C120-0683-12C1-AA96-D43AAA315199}"/>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23888" y="342900"/>
            <a:ext cx="685800" cy="506897"/>
          </a:xfrm>
          <a:prstGeom prst="rect">
            <a:avLst/>
          </a:prstGeom>
        </p:spPr>
      </p:pic>
      <p:pic>
        <p:nvPicPr>
          <p:cNvPr id="5" name="Picture 4">
            <a:extLst>
              <a:ext uri="{FF2B5EF4-FFF2-40B4-BE49-F238E27FC236}">
                <a16:creationId xmlns:a16="http://schemas.microsoft.com/office/drawing/2014/main" id="{0C1F8420-79CF-A6A0-614A-F0035318E10B}"/>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382000" y="4763"/>
            <a:ext cx="762000" cy="5133975"/>
          </a:xfrm>
          <a:prstGeom prst="rect">
            <a:avLst/>
          </a:prstGeom>
        </p:spPr>
      </p:pic>
      <p:pic>
        <p:nvPicPr>
          <p:cNvPr id="8" name="Picture 7" descr="A black background with a black square&#10;&#10;AI-generated content may be incorrect.">
            <a:extLst>
              <a:ext uri="{FF2B5EF4-FFF2-40B4-BE49-F238E27FC236}">
                <a16:creationId xmlns:a16="http://schemas.microsoft.com/office/drawing/2014/main" id="{7819AC3B-E5F9-360D-8212-7AC045E17835}"/>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1413753" y="374057"/>
            <a:ext cx="1172201" cy="444582"/>
          </a:xfrm>
          <a:prstGeom prst="rect">
            <a:avLst/>
          </a:prstGeom>
        </p:spPr>
      </p:pic>
    </p:spTree>
    <p:extLst>
      <p:ext uri="{BB962C8B-B14F-4D97-AF65-F5344CB8AC3E}">
        <p14:creationId xmlns:p14="http://schemas.microsoft.com/office/powerpoint/2010/main" val="33684642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itle" preserve="1">
  <p:cSld name="1_Title Slide01">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988820" y="1794767"/>
            <a:ext cx="6515100" cy="1790700"/>
          </a:xfrm>
        </p:spPr>
        <p:txBody>
          <a:bodyPr anchor="b">
            <a:normAutofit/>
          </a:bodyPr>
          <a:lstStyle>
            <a:lvl1pPr algn="l">
              <a:defRPr sz="3600" b="1"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988820" y="3654523"/>
            <a:ext cx="6515100" cy="1241822"/>
          </a:xfrm>
        </p:spPr>
        <p:txBody>
          <a:bodyPr/>
          <a:lstStyle>
            <a:lvl1pPr marL="0" indent="0" algn="l">
              <a:buNone/>
              <a:defRPr sz="1800" b="0"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pic>
        <p:nvPicPr>
          <p:cNvPr id="7" name="Picture 6" descr="Logo, icon&#10;&#10;Description automatically generated">
            <a:extLst>
              <a:ext uri="{FF2B5EF4-FFF2-40B4-BE49-F238E27FC236}">
                <a16:creationId xmlns:a16="http://schemas.microsoft.com/office/drawing/2014/main" id="{05FE40C8-D0B0-1C14-2607-BC75D1B3E677}"/>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475220" y="342900"/>
            <a:ext cx="1028700" cy="760615"/>
          </a:xfrm>
          <a:prstGeom prst="rect">
            <a:avLst/>
          </a:prstGeom>
        </p:spPr>
      </p:pic>
      <p:pic>
        <p:nvPicPr>
          <p:cNvPr id="4" name="Picture 3">
            <a:extLst>
              <a:ext uri="{FF2B5EF4-FFF2-40B4-BE49-F238E27FC236}">
                <a16:creationId xmlns:a16="http://schemas.microsoft.com/office/drawing/2014/main" id="{A7FAEB07-27DD-B3B5-F66E-1518A74C93A8}"/>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4763"/>
            <a:ext cx="1790700" cy="5133975"/>
          </a:xfrm>
          <a:prstGeom prst="rect">
            <a:avLst/>
          </a:prstGeom>
        </p:spPr>
      </p:pic>
      <p:pic>
        <p:nvPicPr>
          <p:cNvPr id="5" name="Picture 4" descr="A black and white logo&#10;&#10;AI-generated content may be incorrect.">
            <a:extLst>
              <a:ext uri="{FF2B5EF4-FFF2-40B4-BE49-F238E27FC236}">
                <a16:creationId xmlns:a16="http://schemas.microsoft.com/office/drawing/2014/main" id="{1C555D39-160D-4771-8089-ACC6CC991379}"/>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5996215" y="438907"/>
            <a:ext cx="1356294" cy="514403"/>
          </a:xfrm>
          <a:prstGeom prst="rect">
            <a:avLst/>
          </a:prstGeom>
        </p:spPr>
      </p:pic>
    </p:spTree>
    <p:extLst>
      <p:ext uri="{BB962C8B-B14F-4D97-AF65-F5344CB8AC3E}">
        <p14:creationId xmlns:p14="http://schemas.microsoft.com/office/powerpoint/2010/main" val="427368881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secHead" preserve="1">
  <p:cSld name="Section Header08">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B6E43DA-808B-A525-9707-F3AA55DDC237}"/>
              </a:ext>
              <a:ext uri="{C183D7F6-B498-43B3-948B-1728B52AA6E4}">
                <adec:decorative xmlns:adec="http://schemas.microsoft.com/office/drawing/2017/decorative" val="1"/>
              </a:ext>
            </a:extLst>
          </p:cNvPr>
          <p:cNvSpPr/>
          <p:nvPr/>
        </p:nvSpPr>
        <p:spPr>
          <a:xfrm rot="5400000">
            <a:off x="3799735" y="-200765"/>
            <a:ext cx="1544531" cy="914400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623888" y="1282304"/>
            <a:ext cx="7200900" cy="1544531"/>
          </a:xfrm>
        </p:spPr>
        <p:txBody>
          <a:bodyPr anchor="b">
            <a:normAutofit/>
          </a:bodyPr>
          <a:lstStyle>
            <a:lvl1pPr>
              <a:defRPr sz="36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623888" y="2931929"/>
            <a:ext cx="7200900" cy="505435"/>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pic>
        <p:nvPicPr>
          <p:cNvPr id="6" name="Picture 5">
            <a:extLst>
              <a:ext uri="{FF2B5EF4-FFF2-40B4-BE49-F238E27FC236}">
                <a16:creationId xmlns:a16="http://schemas.microsoft.com/office/drawing/2014/main" id="{29660C07-A17A-2F01-E1C8-8D55CBD9FEC9}"/>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23888" y="342718"/>
            <a:ext cx="685800" cy="507079"/>
          </a:xfrm>
          <a:prstGeom prst="rect">
            <a:avLst/>
          </a:prstGeom>
        </p:spPr>
      </p:pic>
      <p:pic>
        <p:nvPicPr>
          <p:cNvPr id="5" name="Picture 4">
            <a:extLst>
              <a:ext uri="{FF2B5EF4-FFF2-40B4-BE49-F238E27FC236}">
                <a16:creationId xmlns:a16="http://schemas.microsoft.com/office/drawing/2014/main" id="{D23A93C2-3AD6-E3AF-C821-A47333572349}"/>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 y="4191991"/>
            <a:ext cx="9144002" cy="951509"/>
          </a:xfrm>
          <a:prstGeom prst="rect">
            <a:avLst/>
          </a:prstGeom>
        </p:spPr>
      </p:pic>
      <p:pic>
        <p:nvPicPr>
          <p:cNvPr id="7" name="Picture 6" descr="A blue text on a black background&#10;&#10;AI-generated content may be incorrect.">
            <a:extLst>
              <a:ext uri="{FF2B5EF4-FFF2-40B4-BE49-F238E27FC236}">
                <a16:creationId xmlns:a16="http://schemas.microsoft.com/office/drawing/2014/main" id="{60C6B07D-CD6A-37E7-C256-279D421E98B7}"/>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1431202" y="395112"/>
            <a:ext cx="1092041" cy="414180"/>
          </a:xfrm>
          <a:prstGeom prst="rect">
            <a:avLst/>
          </a:prstGeom>
        </p:spPr>
      </p:pic>
    </p:spTree>
    <p:extLst>
      <p:ext uri="{BB962C8B-B14F-4D97-AF65-F5344CB8AC3E}">
        <p14:creationId xmlns:p14="http://schemas.microsoft.com/office/powerpoint/2010/main" val="152050944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p:cSld name="Section Header09">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5C4D808-5630-C16C-B881-01EA7B65864C}"/>
              </a:ext>
              <a:ext uri="{C183D7F6-B498-43B3-948B-1728B52AA6E4}">
                <adec:decorative xmlns:adec="http://schemas.microsoft.com/office/drawing/2017/decorative" val="1"/>
              </a:ext>
            </a:extLst>
          </p:cNvPr>
          <p:cNvSpPr/>
          <p:nvPr/>
        </p:nvSpPr>
        <p:spPr>
          <a:xfrm rot="5400000">
            <a:off x="3799735" y="-200765"/>
            <a:ext cx="1544531" cy="914400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8" name="Title 1">
            <a:extLst>
              <a:ext uri="{FF2B5EF4-FFF2-40B4-BE49-F238E27FC236}">
                <a16:creationId xmlns:a16="http://schemas.microsoft.com/office/drawing/2014/main" id="{EE3B7E39-79D0-1AA6-FD38-70339DB2EEAD}"/>
              </a:ext>
            </a:extLst>
          </p:cNvPr>
          <p:cNvSpPr>
            <a:spLocks noGrp="1"/>
          </p:cNvSpPr>
          <p:nvPr>
            <p:ph type="title"/>
          </p:nvPr>
        </p:nvSpPr>
        <p:spPr>
          <a:xfrm>
            <a:off x="623888" y="1282304"/>
            <a:ext cx="7200900" cy="1544531"/>
          </a:xfrm>
        </p:spPr>
        <p:txBody>
          <a:bodyPr anchor="b">
            <a:normAutofit/>
          </a:bodyPr>
          <a:lstStyle>
            <a:lvl1pPr>
              <a:defRPr sz="36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p>
        </p:txBody>
      </p:sp>
      <p:sp>
        <p:nvSpPr>
          <p:cNvPr id="9" name="Text Placeholder 2">
            <a:extLst>
              <a:ext uri="{FF2B5EF4-FFF2-40B4-BE49-F238E27FC236}">
                <a16:creationId xmlns:a16="http://schemas.microsoft.com/office/drawing/2014/main" id="{9B12FA1E-1B95-916C-DC39-0788447C963B}"/>
              </a:ext>
            </a:extLst>
          </p:cNvPr>
          <p:cNvSpPr>
            <a:spLocks noGrp="1"/>
          </p:cNvSpPr>
          <p:nvPr>
            <p:ph type="body" idx="1"/>
          </p:nvPr>
        </p:nvSpPr>
        <p:spPr>
          <a:xfrm>
            <a:off x="623888" y="2931929"/>
            <a:ext cx="7200900" cy="505435"/>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pic>
        <p:nvPicPr>
          <p:cNvPr id="3" name="Picture 2">
            <a:extLst>
              <a:ext uri="{FF2B5EF4-FFF2-40B4-BE49-F238E27FC236}">
                <a16:creationId xmlns:a16="http://schemas.microsoft.com/office/drawing/2014/main" id="{45F613D6-4271-6C6F-FECB-6C08DBD92372}"/>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23888" y="342718"/>
            <a:ext cx="685800" cy="507079"/>
          </a:xfrm>
          <a:prstGeom prst="rect">
            <a:avLst/>
          </a:prstGeom>
        </p:spPr>
      </p:pic>
      <p:pic>
        <p:nvPicPr>
          <p:cNvPr id="2" name="Picture 1">
            <a:extLst>
              <a:ext uri="{FF2B5EF4-FFF2-40B4-BE49-F238E27FC236}">
                <a16:creationId xmlns:a16="http://schemas.microsoft.com/office/drawing/2014/main" id="{CE025995-E0ED-9520-6968-B5165F276852}"/>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 y="4191991"/>
            <a:ext cx="9144002" cy="951509"/>
          </a:xfrm>
          <a:prstGeom prst="rect">
            <a:avLst/>
          </a:prstGeom>
        </p:spPr>
      </p:pic>
      <p:pic>
        <p:nvPicPr>
          <p:cNvPr id="4" name="Picture 3" descr="A blue text on a black background&#10;&#10;AI-generated content may be incorrect.">
            <a:extLst>
              <a:ext uri="{FF2B5EF4-FFF2-40B4-BE49-F238E27FC236}">
                <a16:creationId xmlns:a16="http://schemas.microsoft.com/office/drawing/2014/main" id="{F2D3B00B-A9D8-B8A8-6C22-70C6C653B6B7}"/>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1431202" y="395112"/>
            <a:ext cx="1092041" cy="414180"/>
          </a:xfrm>
          <a:prstGeom prst="rect">
            <a:avLst/>
          </a:prstGeom>
        </p:spPr>
      </p:pic>
    </p:spTree>
    <p:extLst>
      <p:ext uri="{BB962C8B-B14F-4D97-AF65-F5344CB8AC3E}">
        <p14:creationId xmlns:p14="http://schemas.microsoft.com/office/powerpoint/2010/main" val="414373314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p:cSld name="Section Header10">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11913636-C971-588D-3E7C-4A10CCD5C0D4}"/>
              </a:ext>
              <a:ext uri="{C183D7F6-B498-43B3-948B-1728B52AA6E4}">
                <adec:decorative xmlns:adec="http://schemas.microsoft.com/office/drawing/2017/decorative" val="1"/>
              </a:ext>
            </a:extLst>
          </p:cNvPr>
          <p:cNvSpPr/>
          <p:nvPr/>
        </p:nvSpPr>
        <p:spPr>
          <a:xfrm rot="5400000">
            <a:off x="3799735" y="-200765"/>
            <a:ext cx="1544531" cy="91440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8" name="Title 1">
            <a:extLst>
              <a:ext uri="{FF2B5EF4-FFF2-40B4-BE49-F238E27FC236}">
                <a16:creationId xmlns:a16="http://schemas.microsoft.com/office/drawing/2014/main" id="{70F5C93C-8726-D170-60B5-EB3AC5A3ACF8}"/>
              </a:ext>
            </a:extLst>
          </p:cNvPr>
          <p:cNvSpPr>
            <a:spLocks noGrp="1"/>
          </p:cNvSpPr>
          <p:nvPr>
            <p:ph type="title"/>
          </p:nvPr>
        </p:nvSpPr>
        <p:spPr>
          <a:xfrm>
            <a:off x="623888" y="1282304"/>
            <a:ext cx="7200900" cy="1544531"/>
          </a:xfrm>
        </p:spPr>
        <p:txBody>
          <a:bodyPr anchor="b">
            <a:normAutofit/>
          </a:bodyPr>
          <a:lstStyle>
            <a:lvl1pPr>
              <a:defRPr sz="36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p>
        </p:txBody>
      </p:sp>
      <p:sp>
        <p:nvSpPr>
          <p:cNvPr id="9" name="Text Placeholder 2">
            <a:extLst>
              <a:ext uri="{FF2B5EF4-FFF2-40B4-BE49-F238E27FC236}">
                <a16:creationId xmlns:a16="http://schemas.microsoft.com/office/drawing/2014/main" id="{FDA8137A-7632-EE67-2622-8B00F5A8D8E3}"/>
              </a:ext>
            </a:extLst>
          </p:cNvPr>
          <p:cNvSpPr>
            <a:spLocks noGrp="1"/>
          </p:cNvSpPr>
          <p:nvPr>
            <p:ph type="body" idx="1"/>
          </p:nvPr>
        </p:nvSpPr>
        <p:spPr>
          <a:xfrm>
            <a:off x="623888" y="2931929"/>
            <a:ext cx="7200900" cy="505435"/>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2B74FDC7-5B34-FCA8-D32E-072A022A02AA}"/>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23888" y="342718"/>
            <a:ext cx="685800" cy="507079"/>
          </a:xfrm>
          <a:prstGeom prst="rect">
            <a:avLst/>
          </a:prstGeom>
        </p:spPr>
      </p:pic>
      <p:pic>
        <p:nvPicPr>
          <p:cNvPr id="3" name="Picture 2">
            <a:extLst>
              <a:ext uri="{FF2B5EF4-FFF2-40B4-BE49-F238E27FC236}">
                <a16:creationId xmlns:a16="http://schemas.microsoft.com/office/drawing/2014/main" id="{47829B07-9AB5-A587-E2AF-C24FF7032559}"/>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4191991"/>
            <a:ext cx="9144000" cy="951509"/>
          </a:xfrm>
          <a:prstGeom prst="rect">
            <a:avLst/>
          </a:prstGeom>
        </p:spPr>
      </p:pic>
      <p:pic>
        <p:nvPicPr>
          <p:cNvPr id="4" name="Picture 3" descr="A blue text on a black background&#10;&#10;AI-generated content may be incorrect.">
            <a:extLst>
              <a:ext uri="{FF2B5EF4-FFF2-40B4-BE49-F238E27FC236}">
                <a16:creationId xmlns:a16="http://schemas.microsoft.com/office/drawing/2014/main" id="{55AC7634-0B0C-0B55-649C-F9EFD5C2D315}"/>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1431202" y="395112"/>
            <a:ext cx="1092041" cy="414180"/>
          </a:xfrm>
          <a:prstGeom prst="rect">
            <a:avLst/>
          </a:prstGeom>
        </p:spPr>
      </p:pic>
    </p:spTree>
    <p:extLst>
      <p:ext uri="{BB962C8B-B14F-4D97-AF65-F5344CB8AC3E}">
        <p14:creationId xmlns:p14="http://schemas.microsoft.com/office/powerpoint/2010/main" val="397181442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p:cSld name="Section Header11">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CCE8E729-94CD-039A-139E-2ED8CE1E5D1C}"/>
              </a:ext>
              <a:ext uri="{C183D7F6-B498-43B3-948B-1728B52AA6E4}">
                <adec:decorative xmlns:adec="http://schemas.microsoft.com/office/drawing/2017/decorative" val="1"/>
              </a:ext>
            </a:extLst>
          </p:cNvPr>
          <p:cNvSpPr/>
          <p:nvPr/>
        </p:nvSpPr>
        <p:spPr>
          <a:xfrm rot="5400000">
            <a:off x="3799735" y="-200765"/>
            <a:ext cx="1544531" cy="91440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8" name="Title 1">
            <a:extLst>
              <a:ext uri="{FF2B5EF4-FFF2-40B4-BE49-F238E27FC236}">
                <a16:creationId xmlns:a16="http://schemas.microsoft.com/office/drawing/2014/main" id="{9B5B4FC9-DAC3-234E-FB61-883705F40AAD}"/>
              </a:ext>
            </a:extLst>
          </p:cNvPr>
          <p:cNvSpPr>
            <a:spLocks noGrp="1"/>
          </p:cNvSpPr>
          <p:nvPr>
            <p:ph type="title"/>
          </p:nvPr>
        </p:nvSpPr>
        <p:spPr>
          <a:xfrm>
            <a:off x="623888" y="1282304"/>
            <a:ext cx="7200900" cy="1544531"/>
          </a:xfrm>
        </p:spPr>
        <p:txBody>
          <a:bodyPr anchor="b">
            <a:normAutofit/>
          </a:bodyPr>
          <a:lstStyle>
            <a:lvl1pPr>
              <a:defRPr sz="36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p>
        </p:txBody>
      </p:sp>
      <p:sp>
        <p:nvSpPr>
          <p:cNvPr id="9" name="Text Placeholder 2">
            <a:extLst>
              <a:ext uri="{FF2B5EF4-FFF2-40B4-BE49-F238E27FC236}">
                <a16:creationId xmlns:a16="http://schemas.microsoft.com/office/drawing/2014/main" id="{D0D33CB9-37D6-1A68-7978-1368293BB448}"/>
              </a:ext>
            </a:extLst>
          </p:cNvPr>
          <p:cNvSpPr>
            <a:spLocks noGrp="1"/>
          </p:cNvSpPr>
          <p:nvPr>
            <p:ph type="body" idx="1"/>
          </p:nvPr>
        </p:nvSpPr>
        <p:spPr>
          <a:xfrm>
            <a:off x="623888" y="2931929"/>
            <a:ext cx="7200900" cy="505435"/>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51C3F2EA-E8EB-41E6-BE01-C97F1A423F89}"/>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23888" y="342718"/>
            <a:ext cx="685800" cy="507079"/>
          </a:xfrm>
          <a:prstGeom prst="rect">
            <a:avLst/>
          </a:prstGeom>
        </p:spPr>
      </p:pic>
      <p:pic>
        <p:nvPicPr>
          <p:cNvPr id="3" name="Picture 2">
            <a:extLst>
              <a:ext uri="{FF2B5EF4-FFF2-40B4-BE49-F238E27FC236}">
                <a16:creationId xmlns:a16="http://schemas.microsoft.com/office/drawing/2014/main" id="{662DCB2D-9431-8242-1DC5-690F8F1C2F37}"/>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4191991"/>
            <a:ext cx="9144000" cy="951509"/>
          </a:xfrm>
          <a:prstGeom prst="rect">
            <a:avLst/>
          </a:prstGeom>
        </p:spPr>
      </p:pic>
      <p:pic>
        <p:nvPicPr>
          <p:cNvPr id="4" name="Picture 3" descr="A blue text on a black background&#10;&#10;AI-generated content may be incorrect.">
            <a:extLst>
              <a:ext uri="{FF2B5EF4-FFF2-40B4-BE49-F238E27FC236}">
                <a16:creationId xmlns:a16="http://schemas.microsoft.com/office/drawing/2014/main" id="{DA880E10-699D-6D9D-D4EB-3CBC1CEA0BC3}"/>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1431202" y="395112"/>
            <a:ext cx="1092041" cy="414180"/>
          </a:xfrm>
          <a:prstGeom prst="rect">
            <a:avLst/>
          </a:prstGeom>
        </p:spPr>
      </p:pic>
    </p:spTree>
    <p:extLst>
      <p:ext uri="{BB962C8B-B14F-4D97-AF65-F5344CB8AC3E}">
        <p14:creationId xmlns:p14="http://schemas.microsoft.com/office/powerpoint/2010/main" val="241456178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p:cSld name="Section Header12">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1D780ADE-B8D0-7F3F-3794-4CE0482568DC}"/>
              </a:ext>
              <a:ext uri="{C183D7F6-B498-43B3-948B-1728B52AA6E4}">
                <adec:decorative xmlns:adec="http://schemas.microsoft.com/office/drawing/2017/decorative" val="1"/>
              </a:ext>
            </a:extLst>
          </p:cNvPr>
          <p:cNvSpPr/>
          <p:nvPr/>
        </p:nvSpPr>
        <p:spPr>
          <a:xfrm rot="5400000">
            <a:off x="3799735" y="-200765"/>
            <a:ext cx="1544531" cy="914400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8" name="Title 1">
            <a:extLst>
              <a:ext uri="{FF2B5EF4-FFF2-40B4-BE49-F238E27FC236}">
                <a16:creationId xmlns:a16="http://schemas.microsoft.com/office/drawing/2014/main" id="{FD95E97B-20AE-B4B7-2D5E-0803B1FD1057}"/>
              </a:ext>
            </a:extLst>
          </p:cNvPr>
          <p:cNvSpPr>
            <a:spLocks noGrp="1"/>
          </p:cNvSpPr>
          <p:nvPr>
            <p:ph type="title"/>
          </p:nvPr>
        </p:nvSpPr>
        <p:spPr>
          <a:xfrm>
            <a:off x="623888" y="1282304"/>
            <a:ext cx="7200900" cy="1544531"/>
          </a:xfrm>
        </p:spPr>
        <p:txBody>
          <a:bodyPr anchor="b">
            <a:normAutofit/>
          </a:bodyPr>
          <a:lstStyle>
            <a:lvl1pPr>
              <a:defRPr sz="36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p>
        </p:txBody>
      </p:sp>
      <p:sp>
        <p:nvSpPr>
          <p:cNvPr id="9" name="Text Placeholder 2">
            <a:extLst>
              <a:ext uri="{FF2B5EF4-FFF2-40B4-BE49-F238E27FC236}">
                <a16:creationId xmlns:a16="http://schemas.microsoft.com/office/drawing/2014/main" id="{CF636E5B-2926-8979-3166-AC8A82F7BD20}"/>
              </a:ext>
            </a:extLst>
          </p:cNvPr>
          <p:cNvSpPr>
            <a:spLocks noGrp="1"/>
          </p:cNvSpPr>
          <p:nvPr>
            <p:ph type="body" idx="1"/>
          </p:nvPr>
        </p:nvSpPr>
        <p:spPr>
          <a:xfrm>
            <a:off x="623888" y="2931929"/>
            <a:ext cx="7200900" cy="505435"/>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C536CD1C-1ED7-2002-3785-A47F9CB0458B}"/>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23888" y="342718"/>
            <a:ext cx="685800" cy="507079"/>
          </a:xfrm>
          <a:prstGeom prst="rect">
            <a:avLst/>
          </a:prstGeom>
        </p:spPr>
      </p:pic>
      <p:pic>
        <p:nvPicPr>
          <p:cNvPr id="3" name="Picture 2">
            <a:extLst>
              <a:ext uri="{FF2B5EF4-FFF2-40B4-BE49-F238E27FC236}">
                <a16:creationId xmlns:a16="http://schemas.microsoft.com/office/drawing/2014/main" id="{2540DE0E-69CD-3200-82D6-AF7857951CBF}"/>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 y="4191991"/>
            <a:ext cx="9144002" cy="951509"/>
          </a:xfrm>
          <a:prstGeom prst="rect">
            <a:avLst/>
          </a:prstGeom>
        </p:spPr>
      </p:pic>
      <p:pic>
        <p:nvPicPr>
          <p:cNvPr id="4" name="Picture 3" descr="A blue text on a black background&#10;&#10;AI-generated content may be incorrect.">
            <a:extLst>
              <a:ext uri="{FF2B5EF4-FFF2-40B4-BE49-F238E27FC236}">
                <a16:creationId xmlns:a16="http://schemas.microsoft.com/office/drawing/2014/main" id="{1287B37B-E7C4-292F-7FEA-12EC0B3E81B5}"/>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1431202" y="395112"/>
            <a:ext cx="1092041" cy="414180"/>
          </a:xfrm>
          <a:prstGeom prst="rect">
            <a:avLst/>
          </a:prstGeom>
        </p:spPr>
      </p:pic>
    </p:spTree>
    <p:extLst>
      <p:ext uri="{BB962C8B-B14F-4D97-AF65-F5344CB8AC3E}">
        <p14:creationId xmlns:p14="http://schemas.microsoft.com/office/powerpoint/2010/main" val="7253050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p:cSld name="Section Header13">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47286FF8-B0CD-25CE-5893-901C183BB16B}"/>
              </a:ext>
              <a:ext uri="{C183D7F6-B498-43B3-948B-1728B52AA6E4}">
                <adec:decorative xmlns:adec="http://schemas.microsoft.com/office/drawing/2017/decorative" val="1"/>
              </a:ext>
            </a:extLst>
          </p:cNvPr>
          <p:cNvSpPr/>
          <p:nvPr/>
        </p:nvSpPr>
        <p:spPr>
          <a:xfrm rot="5400000">
            <a:off x="3799735" y="-200765"/>
            <a:ext cx="1544531" cy="914400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8" name="Title 1">
            <a:extLst>
              <a:ext uri="{FF2B5EF4-FFF2-40B4-BE49-F238E27FC236}">
                <a16:creationId xmlns:a16="http://schemas.microsoft.com/office/drawing/2014/main" id="{3EFA3CC1-72A5-43D5-A577-77FC7FECAD80}"/>
              </a:ext>
            </a:extLst>
          </p:cNvPr>
          <p:cNvSpPr>
            <a:spLocks noGrp="1"/>
          </p:cNvSpPr>
          <p:nvPr>
            <p:ph type="title"/>
          </p:nvPr>
        </p:nvSpPr>
        <p:spPr>
          <a:xfrm>
            <a:off x="623888" y="1282304"/>
            <a:ext cx="7200900" cy="1544531"/>
          </a:xfrm>
        </p:spPr>
        <p:txBody>
          <a:bodyPr anchor="b">
            <a:normAutofit/>
          </a:bodyPr>
          <a:lstStyle>
            <a:lvl1pPr>
              <a:defRPr sz="36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p>
        </p:txBody>
      </p:sp>
      <p:sp>
        <p:nvSpPr>
          <p:cNvPr id="9" name="Text Placeholder 2">
            <a:extLst>
              <a:ext uri="{FF2B5EF4-FFF2-40B4-BE49-F238E27FC236}">
                <a16:creationId xmlns:a16="http://schemas.microsoft.com/office/drawing/2014/main" id="{838F42CD-AD03-43A8-A27C-257F8530235E}"/>
              </a:ext>
            </a:extLst>
          </p:cNvPr>
          <p:cNvSpPr>
            <a:spLocks noGrp="1"/>
          </p:cNvSpPr>
          <p:nvPr>
            <p:ph type="body" idx="1"/>
          </p:nvPr>
        </p:nvSpPr>
        <p:spPr>
          <a:xfrm>
            <a:off x="623888" y="2931929"/>
            <a:ext cx="7200900" cy="505435"/>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D9ACD266-1CE1-DE83-07EC-41F4BDCBC5E6}"/>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23888" y="342718"/>
            <a:ext cx="685800" cy="507079"/>
          </a:xfrm>
          <a:prstGeom prst="rect">
            <a:avLst/>
          </a:prstGeom>
        </p:spPr>
      </p:pic>
      <p:pic>
        <p:nvPicPr>
          <p:cNvPr id="3" name="Picture 2">
            <a:extLst>
              <a:ext uri="{FF2B5EF4-FFF2-40B4-BE49-F238E27FC236}">
                <a16:creationId xmlns:a16="http://schemas.microsoft.com/office/drawing/2014/main" id="{408099DE-D713-B580-F5B7-C76C449108BC}"/>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4191991"/>
            <a:ext cx="9144000" cy="951509"/>
          </a:xfrm>
          <a:prstGeom prst="rect">
            <a:avLst/>
          </a:prstGeom>
        </p:spPr>
      </p:pic>
      <p:pic>
        <p:nvPicPr>
          <p:cNvPr id="4" name="Picture 3" descr="A blue text on a black background&#10;&#10;AI-generated content may be incorrect.">
            <a:extLst>
              <a:ext uri="{FF2B5EF4-FFF2-40B4-BE49-F238E27FC236}">
                <a16:creationId xmlns:a16="http://schemas.microsoft.com/office/drawing/2014/main" id="{98344F2A-C0C6-32B7-FCA0-A86E54ADFB23}"/>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1431202" y="395112"/>
            <a:ext cx="1092041" cy="414180"/>
          </a:xfrm>
          <a:prstGeom prst="rect">
            <a:avLst/>
          </a:prstGeom>
        </p:spPr>
      </p:pic>
    </p:spTree>
    <p:extLst>
      <p:ext uri="{BB962C8B-B14F-4D97-AF65-F5344CB8AC3E}">
        <p14:creationId xmlns:p14="http://schemas.microsoft.com/office/powerpoint/2010/main" val="269557070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p:cSld name="Section Header14">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CBC5EBC5-1CE3-16BC-DB77-A9DBF192FF47}"/>
              </a:ext>
              <a:ext uri="{C183D7F6-B498-43B3-948B-1728B52AA6E4}">
                <adec:decorative xmlns:adec="http://schemas.microsoft.com/office/drawing/2017/decorative" val="1"/>
              </a:ext>
            </a:extLst>
          </p:cNvPr>
          <p:cNvSpPr/>
          <p:nvPr/>
        </p:nvSpPr>
        <p:spPr>
          <a:xfrm rot="5400000">
            <a:off x="3799735" y="-200765"/>
            <a:ext cx="1544531" cy="9144002"/>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8" name="Title 1">
            <a:extLst>
              <a:ext uri="{FF2B5EF4-FFF2-40B4-BE49-F238E27FC236}">
                <a16:creationId xmlns:a16="http://schemas.microsoft.com/office/drawing/2014/main" id="{F02F0685-FCB1-FE66-AE0A-53B8D098BDE9}"/>
              </a:ext>
            </a:extLst>
          </p:cNvPr>
          <p:cNvSpPr>
            <a:spLocks noGrp="1"/>
          </p:cNvSpPr>
          <p:nvPr>
            <p:ph type="title"/>
          </p:nvPr>
        </p:nvSpPr>
        <p:spPr>
          <a:xfrm>
            <a:off x="623888" y="1282304"/>
            <a:ext cx="7200900" cy="1544531"/>
          </a:xfrm>
        </p:spPr>
        <p:txBody>
          <a:bodyPr anchor="b">
            <a:normAutofit/>
          </a:bodyPr>
          <a:lstStyle>
            <a:lvl1pPr>
              <a:defRPr sz="36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p>
        </p:txBody>
      </p:sp>
      <p:sp>
        <p:nvSpPr>
          <p:cNvPr id="9" name="Text Placeholder 2">
            <a:extLst>
              <a:ext uri="{FF2B5EF4-FFF2-40B4-BE49-F238E27FC236}">
                <a16:creationId xmlns:a16="http://schemas.microsoft.com/office/drawing/2014/main" id="{A32C7582-F0E3-11AB-C305-3F13FC22EF85}"/>
              </a:ext>
            </a:extLst>
          </p:cNvPr>
          <p:cNvSpPr>
            <a:spLocks noGrp="1"/>
          </p:cNvSpPr>
          <p:nvPr>
            <p:ph type="body" idx="1"/>
          </p:nvPr>
        </p:nvSpPr>
        <p:spPr>
          <a:xfrm>
            <a:off x="623888" y="2931929"/>
            <a:ext cx="7200900" cy="505435"/>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9EF5F6D0-9288-451F-0283-CF635622011F}"/>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23888" y="342718"/>
            <a:ext cx="685800" cy="507079"/>
          </a:xfrm>
          <a:prstGeom prst="rect">
            <a:avLst/>
          </a:prstGeom>
        </p:spPr>
      </p:pic>
      <p:pic>
        <p:nvPicPr>
          <p:cNvPr id="3" name="Picture 2">
            <a:extLst>
              <a:ext uri="{FF2B5EF4-FFF2-40B4-BE49-F238E27FC236}">
                <a16:creationId xmlns:a16="http://schemas.microsoft.com/office/drawing/2014/main" id="{F54AF2C7-D2DF-D72E-B693-D4C6AE8819AF}"/>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4191991"/>
            <a:ext cx="9144000" cy="951509"/>
          </a:xfrm>
          <a:prstGeom prst="rect">
            <a:avLst/>
          </a:prstGeom>
        </p:spPr>
      </p:pic>
      <p:pic>
        <p:nvPicPr>
          <p:cNvPr id="4" name="Picture 3" descr="A blue text on a black background&#10;&#10;AI-generated content may be incorrect.">
            <a:extLst>
              <a:ext uri="{FF2B5EF4-FFF2-40B4-BE49-F238E27FC236}">
                <a16:creationId xmlns:a16="http://schemas.microsoft.com/office/drawing/2014/main" id="{1CF8607A-B03A-DBF3-00A9-9AEB53E822CB}"/>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1431202" y="395112"/>
            <a:ext cx="1092041" cy="414180"/>
          </a:xfrm>
          <a:prstGeom prst="rect">
            <a:avLst/>
          </a:prstGeom>
        </p:spPr>
      </p:pic>
    </p:spTree>
    <p:extLst>
      <p:ext uri="{BB962C8B-B14F-4D97-AF65-F5344CB8AC3E}">
        <p14:creationId xmlns:p14="http://schemas.microsoft.com/office/powerpoint/2010/main" val="349789063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628650" y="1303020"/>
            <a:ext cx="3886200" cy="3291840"/>
          </a:xfrm>
        </p:spPr>
        <p:txBody>
          <a:bodyPr>
            <a:normAutofit/>
          </a:bodyPr>
          <a:lstStyle>
            <a:lvl1pPr>
              <a:defRPr sz="1500"/>
            </a:lvl1pPr>
            <a:lvl2pPr>
              <a:defRPr sz="1350"/>
            </a:lvl2pPr>
            <a:lvl3pPr>
              <a:defRPr sz="1200"/>
            </a:lvl3pPr>
            <a:lvl4pPr>
              <a:defRPr sz="1050"/>
            </a:lvl4pPr>
            <a:lvl5pPr>
              <a:defRPr sz="10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C9AE9D61-763E-2330-A54A-0958DA623682}"/>
              </a:ext>
            </a:extLst>
          </p:cNvPr>
          <p:cNvSpPr>
            <a:spLocks noGrp="1"/>
          </p:cNvSpPr>
          <p:nvPr>
            <p:ph sz="half" idx="2"/>
          </p:nvPr>
        </p:nvSpPr>
        <p:spPr>
          <a:xfrm>
            <a:off x="4629150" y="1303020"/>
            <a:ext cx="3886200" cy="3291840"/>
          </a:xfrm>
        </p:spPr>
        <p:txBody>
          <a:bodyPr>
            <a:normAutofit/>
          </a:bodyPr>
          <a:lstStyle>
            <a:lvl1pPr>
              <a:defRPr sz="1500"/>
            </a:lvl1pPr>
            <a:lvl2pPr>
              <a:defRPr sz="1350"/>
            </a:lvl2pPr>
            <a:lvl3pPr>
              <a:defRPr sz="1200"/>
            </a:lvl3pPr>
            <a:lvl4pPr>
              <a:defRPr sz="1050"/>
            </a:lvl4pPr>
            <a:lvl5pPr>
              <a:defRPr sz="10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0574861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Two Content Contras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628650" y="1303020"/>
            <a:ext cx="6035040" cy="3291840"/>
          </a:xfrm>
        </p:spPr>
        <p:txBody>
          <a:bodyPr>
            <a:normAutofit/>
          </a:bodyPr>
          <a:lstStyle>
            <a:lvl1pPr>
              <a:defRPr sz="1500"/>
            </a:lvl1pPr>
            <a:lvl2pPr>
              <a:defRPr sz="1350"/>
            </a:lvl2pPr>
            <a:lvl3pPr>
              <a:defRPr sz="1200"/>
            </a:lvl3pPr>
            <a:lvl4pPr>
              <a:defRPr sz="1050"/>
            </a:lvl4pPr>
            <a:lvl5pPr>
              <a:defRPr sz="10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C9AE9D61-763E-2330-A54A-0958DA623682}"/>
              </a:ext>
            </a:extLst>
          </p:cNvPr>
          <p:cNvSpPr>
            <a:spLocks noGrp="1"/>
          </p:cNvSpPr>
          <p:nvPr>
            <p:ph sz="half" idx="2"/>
          </p:nvPr>
        </p:nvSpPr>
        <p:spPr>
          <a:xfrm>
            <a:off x="6783636" y="1303020"/>
            <a:ext cx="1918404" cy="3291840"/>
          </a:xfrm>
          <a:solidFill>
            <a:schemeClr val="bg2"/>
          </a:solidFill>
        </p:spPr>
        <p:txBody>
          <a:bodyPr lIns="182880" tIns="182880" rIns="182880" bIns="182880" anchor="t">
            <a:noAutofit/>
          </a:bodyPr>
          <a:lstStyle>
            <a:lvl1pPr marL="0" indent="0">
              <a:buNone/>
              <a:defRPr sz="1350" b="1">
                <a:solidFill>
                  <a:schemeClr val="bg1"/>
                </a:solidFill>
              </a:defRPr>
            </a:lvl1pPr>
            <a:lvl2pPr marL="171450" indent="-171450">
              <a:buFont typeface="Arial" panose="020B0604020202020204" pitchFamily="34" charset="0"/>
              <a:buChar char="•"/>
              <a:tabLst/>
              <a:defRPr sz="1200" b="0">
                <a:solidFill>
                  <a:schemeClr val="bg1"/>
                </a:solidFill>
              </a:defRPr>
            </a:lvl2pPr>
            <a:lvl3pPr marL="685800" indent="0">
              <a:buNone/>
              <a:defRPr sz="1350" b="0">
                <a:solidFill>
                  <a:schemeClr val="bg1"/>
                </a:solidFill>
              </a:defRPr>
            </a:lvl3pPr>
            <a:lvl4pPr marL="1028700" indent="0">
              <a:buNone/>
              <a:defRPr sz="1350" b="0">
                <a:solidFill>
                  <a:schemeClr val="bg1"/>
                </a:solidFill>
              </a:defRPr>
            </a:lvl4pPr>
            <a:lvl5pPr marL="1371600" indent="0">
              <a:buNone/>
              <a:defRPr sz="1350" b="0">
                <a:solidFill>
                  <a:schemeClr val="bg1"/>
                </a:solidFill>
              </a:defRPr>
            </a:lvl5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78302236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Title Content Photo">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338047AF-3728-3566-D6FE-D522759017B7}"/>
              </a:ext>
            </a:extLst>
          </p:cNvPr>
          <p:cNvSpPr>
            <a:spLocks noGrp="1"/>
          </p:cNvSpPr>
          <p:nvPr>
            <p:ph type="pic" sz="quarter" idx="10"/>
          </p:nvPr>
        </p:nvSpPr>
        <p:spPr>
          <a:xfrm>
            <a:off x="4848308" y="1303021"/>
            <a:ext cx="3886200" cy="3291839"/>
          </a:xfrm>
          <a:solidFill>
            <a:schemeClr val="bg1">
              <a:lumMod val="95000"/>
            </a:schemeClr>
          </a:solidFill>
        </p:spPr>
        <p:txBody>
          <a:bodyPr>
            <a:normAutofit/>
          </a:bodyPr>
          <a:lstStyle>
            <a:lvl1pPr marL="0" indent="0">
              <a:buNone/>
              <a:defRPr sz="1350"/>
            </a:lvl1pPr>
          </a:lstStyle>
          <a:p>
            <a:r>
              <a:rPr lang="en-US"/>
              <a:t>Click icon to add picture</a:t>
            </a:r>
          </a:p>
        </p:txBody>
      </p:sp>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628650" y="1303020"/>
            <a:ext cx="3886200" cy="3291840"/>
          </a:xfrm>
        </p:spPr>
        <p:txBody>
          <a:bodyPr>
            <a:normAutofit/>
          </a:bodyPr>
          <a:lstStyle>
            <a:lvl1pPr>
              <a:defRPr sz="1500"/>
            </a:lvl1pPr>
            <a:lvl2pPr>
              <a:defRPr sz="1350"/>
            </a:lvl2pPr>
            <a:lvl3pPr>
              <a:defRPr sz="1200"/>
            </a:lvl3pPr>
            <a:lvl4pPr>
              <a:defRPr sz="1050"/>
            </a:lvl4pPr>
            <a:lvl5pPr>
              <a:defRPr sz="10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6122820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itle" preserve="1">
  <p:cSld name="Title Slide03">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3E0A75A-0C6C-A55A-8CCC-D41AC6613ED8}"/>
              </a:ext>
              <a:ext uri="{C183D7F6-B498-43B3-948B-1728B52AA6E4}">
                <adec:decorative xmlns:adec="http://schemas.microsoft.com/office/drawing/2017/decorative" val="1"/>
              </a:ext>
            </a:extLst>
          </p:cNvPr>
          <p:cNvSpPr/>
          <p:nvPr/>
        </p:nvSpPr>
        <p:spPr>
          <a:xfrm>
            <a:off x="0" y="0"/>
            <a:ext cx="9144000" cy="1371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143000" y="1794767"/>
            <a:ext cx="7360920" cy="1790700"/>
          </a:xfrm>
        </p:spPr>
        <p:txBody>
          <a:bodyPr anchor="b">
            <a:normAutofit/>
          </a:bodyPr>
          <a:lstStyle>
            <a:lvl1pPr algn="l">
              <a:defRPr sz="36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143000" y="3654523"/>
            <a:ext cx="7360920" cy="1241822"/>
          </a:xfrm>
        </p:spPr>
        <p:txBody>
          <a:bodyPr/>
          <a:lstStyle>
            <a:lvl1pPr marL="0" indent="0" algn="l">
              <a:buNone/>
              <a:defRPr sz="18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pic>
        <p:nvPicPr>
          <p:cNvPr id="7" name="Picture 6">
            <a:extLst>
              <a:ext uri="{FF2B5EF4-FFF2-40B4-BE49-F238E27FC236}">
                <a16:creationId xmlns:a16="http://schemas.microsoft.com/office/drawing/2014/main" id="{CEB6A70C-86A1-8466-17E9-21552663AC6B}"/>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475220" y="342900"/>
            <a:ext cx="1028700" cy="760619"/>
          </a:xfrm>
          <a:prstGeom prst="rect">
            <a:avLst/>
          </a:prstGeom>
        </p:spPr>
      </p:pic>
      <p:pic>
        <p:nvPicPr>
          <p:cNvPr id="6" name="Picture 5">
            <a:extLst>
              <a:ext uri="{FF2B5EF4-FFF2-40B4-BE49-F238E27FC236}">
                <a16:creationId xmlns:a16="http://schemas.microsoft.com/office/drawing/2014/main" id="{36CD43D8-669A-BC3E-51C1-A7A3AE7A8311}"/>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0"/>
            <a:ext cx="762000" cy="5133975"/>
          </a:xfrm>
          <a:prstGeom prst="rect">
            <a:avLst/>
          </a:prstGeom>
        </p:spPr>
      </p:pic>
      <p:pic>
        <p:nvPicPr>
          <p:cNvPr id="8" name="Picture 7" descr="A blue text on a black background&#10;&#10;AI-generated content may be incorrect.">
            <a:extLst>
              <a:ext uri="{FF2B5EF4-FFF2-40B4-BE49-F238E27FC236}">
                <a16:creationId xmlns:a16="http://schemas.microsoft.com/office/drawing/2014/main" id="{786DCD4E-B2D9-F092-8BA2-619C18A15B6E}"/>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5961377" y="397582"/>
            <a:ext cx="1379762" cy="523304"/>
          </a:xfrm>
          <a:prstGeom prst="rect">
            <a:avLst/>
          </a:prstGeom>
        </p:spPr>
      </p:pic>
    </p:spTree>
    <p:extLst>
      <p:ext uri="{BB962C8B-B14F-4D97-AF65-F5344CB8AC3E}">
        <p14:creationId xmlns:p14="http://schemas.microsoft.com/office/powerpoint/2010/main" val="1477669148"/>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Content Photo Large">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338047AF-3728-3566-D6FE-D522759017B7}"/>
              </a:ext>
            </a:extLst>
          </p:cNvPr>
          <p:cNvSpPr>
            <a:spLocks noGrp="1"/>
          </p:cNvSpPr>
          <p:nvPr>
            <p:ph type="pic" sz="quarter" idx="10"/>
          </p:nvPr>
        </p:nvSpPr>
        <p:spPr>
          <a:xfrm>
            <a:off x="4752892" y="1"/>
            <a:ext cx="4391108" cy="5143499"/>
          </a:xfrm>
          <a:solidFill>
            <a:schemeClr val="bg1">
              <a:lumMod val="95000"/>
            </a:schemeClr>
          </a:solidFill>
        </p:spPr>
        <p:txBody>
          <a:bodyPr>
            <a:normAutofit/>
          </a:bodyPr>
          <a:lstStyle>
            <a:lvl1pPr marL="0" indent="0">
              <a:buNone/>
              <a:defRPr sz="1350"/>
            </a:lvl1pPr>
          </a:lstStyle>
          <a:p>
            <a:r>
              <a:rPr lang="en-US"/>
              <a:t>Click icon to add picture</a:t>
            </a:r>
          </a:p>
        </p:txBody>
      </p:sp>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a:xfrm>
            <a:off x="628650" y="197922"/>
            <a:ext cx="3977640" cy="625712"/>
          </a:xfrm>
        </p:spPr>
        <p:txBody>
          <a:bodyPr/>
          <a:lstStyle/>
          <a:p>
            <a:r>
              <a:rPr lang="en-US"/>
              <a:t>Click to edit Master title style</a:t>
            </a:r>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628650" y="1303020"/>
            <a:ext cx="3977640" cy="3291840"/>
          </a:xfrm>
        </p:spPr>
        <p:txBody>
          <a:bodyPr>
            <a:normAutofit/>
          </a:bodyPr>
          <a:lstStyle>
            <a:lvl1pPr>
              <a:defRPr sz="1500"/>
            </a:lvl1pPr>
            <a:lvl2pPr>
              <a:defRPr sz="1350"/>
            </a:lvl2pPr>
            <a:lvl3pPr>
              <a:defRPr sz="1200"/>
            </a:lvl3pPr>
            <a:lvl4pPr>
              <a:defRPr sz="1050"/>
            </a:lvl4pPr>
            <a:lvl5pPr>
              <a:defRPr sz="10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84993410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Content Photo Rounded">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362F2BBC-4F4F-DB25-AA3C-EEA9CF03A074}"/>
              </a:ext>
            </a:extLst>
          </p:cNvPr>
          <p:cNvSpPr>
            <a:spLocks noGrp="1"/>
          </p:cNvSpPr>
          <p:nvPr>
            <p:ph type="pic" sz="quarter" idx="10"/>
          </p:nvPr>
        </p:nvSpPr>
        <p:spPr>
          <a:xfrm>
            <a:off x="4752892" y="1"/>
            <a:ext cx="4391108" cy="5143499"/>
          </a:xfrm>
          <a:custGeom>
            <a:avLst/>
            <a:gdLst>
              <a:gd name="connsiteX0" fmla="*/ 919761 w 5854810"/>
              <a:gd name="connsiteY0" fmla="*/ 0 h 6857999"/>
              <a:gd name="connsiteX1" fmla="*/ 5854810 w 5854810"/>
              <a:gd name="connsiteY1" fmla="*/ 0 h 6857999"/>
              <a:gd name="connsiteX2" fmla="*/ 5854810 w 5854810"/>
              <a:gd name="connsiteY2" fmla="*/ 6857999 h 6857999"/>
              <a:gd name="connsiteX3" fmla="*/ 919762 w 5854810"/>
              <a:gd name="connsiteY3" fmla="*/ 6857999 h 6857999"/>
              <a:gd name="connsiteX4" fmla="*/ 827724 w 5854810"/>
              <a:gd name="connsiteY4" fmla="*/ 6697929 h 6857999"/>
              <a:gd name="connsiteX5" fmla="*/ 0 w 5854810"/>
              <a:gd name="connsiteY5" fmla="*/ 3428999 h 6857999"/>
              <a:gd name="connsiteX6" fmla="*/ 827724 w 5854810"/>
              <a:gd name="connsiteY6" fmla="*/ 160069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54810" h="6857999">
                <a:moveTo>
                  <a:pt x="919761" y="0"/>
                </a:moveTo>
                <a:lnTo>
                  <a:pt x="5854810" y="0"/>
                </a:lnTo>
                <a:lnTo>
                  <a:pt x="5854810" y="6857999"/>
                </a:lnTo>
                <a:lnTo>
                  <a:pt x="919762" y="6857999"/>
                </a:lnTo>
                <a:lnTo>
                  <a:pt x="827724" y="6697929"/>
                </a:lnTo>
                <a:cubicBezTo>
                  <a:pt x="299847" y="5726197"/>
                  <a:pt x="0" y="4612615"/>
                  <a:pt x="0" y="3428999"/>
                </a:cubicBezTo>
                <a:cubicBezTo>
                  <a:pt x="0" y="2245384"/>
                  <a:pt x="299847" y="1131802"/>
                  <a:pt x="827724" y="160069"/>
                </a:cubicBezTo>
                <a:close/>
              </a:path>
            </a:pathLst>
          </a:custGeom>
          <a:solidFill>
            <a:schemeClr val="bg1">
              <a:lumMod val="95000"/>
            </a:schemeClr>
          </a:solidFill>
        </p:spPr>
        <p:txBody>
          <a:bodyPr wrap="square">
            <a:noAutofit/>
          </a:bodyPr>
          <a:lstStyle>
            <a:lvl1pPr marL="0" indent="0">
              <a:buNone/>
              <a:defRPr sz="1350"/>
            </a:lvl1pPr>
          </a:lstStyle>
          <a:p>
            <a:r>
              <a:rPr lang="en-US"/>
              <a:t>Click icon to add picture</a:t>
            </a:r>
          </a:p>
        </p:txBody>
      </p:sp>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a:xfrm>
            <a:off x="628650" y="197922"/>
            <a:ext cx="3977640" cy="625712"/>
          </a:xfrm>
        </p:spPr>
        <p:txBody>
          <a:bodyPr/>
          <a:lstStyle/>
          <a:p>
            <a:r>
              <a:rPr lang="en-US"/>
              <a:t>Click to edit Master title style</a:t>
            </a:r>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628650" y="1303020"/>
            <a:ext cx="3977640" cy="3291840"/>
          </a:xfrm>
        </p:spPr>
        <p:txBody>
          <a:bodyPr>
            <a:normAutofit/>
          </a:bodyPr>
          <a:lstStyle>
            <a:lvl1pPr>
              <a:defRPr sz="1500"/>
            </a:lvl1pPr>
            <a:lvl2pPr>
              <a:defRPr sz="1350"/>
            </a:lvl2pPr>
            <a:lvl3pPr>
              <a:defRPr sz="1200"/>
            </a:lvl3pPr>
            <a:lvl4pPr>
              <a:defRPr sz="1050"/>
            </a:lvl4pPr>
            <a:lvl5pPr>
              <a:defRPr sz="10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8625644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woObj" preserve="1">
  <p:cSld name="1_Two Content">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00771DCF-1C97-4879-F38B-83F9F3A61ABC}"/>
              </a:ext>
              <a:ext uri="{C183D7F6-B498-43B3-948B-1728B52AA6E4}">
                <adec:decorative xmlns:adec="http://schemas.microsoft.com/office/drawing/2017/decorative" val="1"/>
              </a:ext>
            </a:extLst>
          </p:cNvPr>
          <p:cNvSpPr/>
          <p:nvPr/>
        </p:nvSpPr>
        <p:spPr>
          <a:xfrm>
            <a:off x="4572000" y="0"/>
            <a:ext cx="4572000" cy="51435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628650" y="1303020"/>
            <a:ext cx="3886200" cy="3291840"/>
          </a:xfrm>
        </p:spPr>
        <p:txBody>
          <a:bodyPr>
            <a:normAutofit/>
          </a:bodyPr>
          <a:lstStyle>
            <a:lvl1pPr>
              <a:defRPr sz="1500"/>
            </a:lvl1pPr>
            <a:lvl2pPr>
              <a:defRPr sz="1350"/>
            </a:lvl2pPr>
            <a:lvl3pPr>
              <a:defRPr sz="1200"/>
            </a:lvl3pPr>
            <a:lvl4pPr>
              <a:defRPr sz="1050"/>
            </a:lvl4pPr>
            <a:lvl5pPr>
              <a:defRPr sz="10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C9AE9D61-763E-2330-A54A-0958DA623682}"/>
              </a:ext>
            </a:extLst>
          </p:cNvPr>
          <p:cNvSpPr>
            <a:spLocks noGrp="1"/>
          </p:cNvSpPr>
          <p:nvPr>
            <p:ph sz="half" idx="2"/>
          </p:nvPr>
        </p:nvSpPr>
        <p:spPr>
          <a:xfrm>
            <a:off x="4732020" y="1303020"/>
            <a:ext cx="3886200" cy="3291840"/>
          </a:xfrm>
        </p:spPr>
        <p:txBody>
          <a:bodyPr>
            <a:normAutofit/>
          </a:bodyPr>
          <a:lstStyle>
            <a:lvl1pPr>
              <a:defRPr sz="1500">
                <a:solidFill>
                  <a:schemeClr val="bg1"/>
                </a:solidFill>
              </a:defRPr>
            </a:lvl1pPr>
            <a:lvl2pPr>
              <a:defRPr sz="1350">
                <a:solidFill>
                  <a:schemeClr val="bg1"/>
                </a:solidFill>
              </a:defRPr>
            </a:lvl2pPr>
            <a:lvl3pPr>
              <a:defRPr sz="1200">
                <a:solidFill>
                  <a:schemeClr val="bg1"/>
                </a:solidFill>
              </a:defRPr>
            </a:lvl3pPr>
            <a:lvl4pPr>
              <a:defRPr sz="1050">
                <a:solidFill>
                  <a:schemeClr val="bg1"/>
                </a:solidFill>
              </a:defRPr>
            </a:lvl4pPr>
            <a:lvl5pPr>
              <a:defRPr sz="105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Rectangle 5">
            <a:extLst>
              <a:ext uri="{FF2B5EF4-FFF2-40B4-BE49-F238E27FC236}">
                <a16:creationId xmlns:a16="http://schemas.microsoft.com/office/drawing/2014/main" id="{F1D5713C-8A7B-03A2-E75A-6760F2EBB1B8}"/>
              </a:ext>
            </a:extLst>
          </p:cNvPr>
          <p:cNvSpPr/>
          <p:nvPr/>
        </p:nvSpPr>
        <p:spPr>
          <a:xfrm>
            <a:off x="0" y="899557"/>
            <a:ext cx="8515350" cy="3428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7" name="TextBox 6">
            <a:extLst>
              <a:ext uri="{FF2B5EF4-FFF2-40B4-BE49-F238E27FC236}">
                <a16:creationId xmlns:a16="http://schemas.microsoft.com/office/drawing/2014/main" id="{532B3636-5753-0CC3-5C54-0C36BB462A8B}"/>
              </a:ext>
            </a:extLst>
          </p:cNvPr>
          <p:cNvSpPr txBox="1"/>
          <p:nvPr/>
        </p:nvSpPr>
        <p:spPr>
          <a:xfrm>
            <a:off x="8220076" y="4903274"/>
            <a:ext cx="295274" cy="196208"/>
          </a:xfrm>
          <a:prstGeom prst="rect">
            <a:avLst/>
          </a:prstGeom>
          <a:noFill/>
        </p:spPr>
        <p:txBody>
          <a:bodyPr wrap="none" rtlCol="0">
            <a:spAutoFit/>
          </a:bodyPr>
          <a:lstStyle/>
          <a:p>
            <a:pPr algn="r"/>
            <a:fld id="{7BF6DEC4-2D8B-E94B-9ABA-B6ADBCE229FD}" type="slidenum">
              <a:rPr lang="en-US" sz="675" b="0" i="0" smtClean="0">
                <a:solidFill>
                  <a:schemeClr val="bg1"/>
                </a:solidFill>
                <a:latin typeface="Noto Sans" panose="020B0502040504020204" pitchFamily="34" charset="0"/>
                <a:ea typeface="Noto Sans" panose="020B0502040504020204" pitchFamily="34" charset="0"/>
                <a:cs typeface="Noto Sans" panose="020B0502040504020204" pitchFamily="34" charset="0"/>
              </a:rPr>
              <a:pPr algn="r"/>
              <a:t>‹#›</a:t>
            </a:fld>
            <a:endParaRPr lang="en-US" sz="675" b="0" i="0">
              <a:solidFill>
                <a:schemeClr val="bg1"/>
              </a:solidFill>
              <a:latin typeface="Noto Sans" panose="020B0502040504020204" pitchFamily="34" charset="0"/>
              <a:ea typeface="Noto Sans" panose="020B0502040504020204" pitchFamily="34" charset="0"/>
              <a:cs typeface="Noto Sans" panose="020B0502040504020204" pitchFamily="34" charset="0"/>
            </a:endParaRPr>
          </a:p>
        </p:txBody>
      </p:sp>
    </p:spTree>
    <p:extLst>
      <p:ext uri="{BB962C8B-B14F-4D97-AF65-F5344CB8AC3E}">
        <p14:creationId xmlns:p14="http://schemas.microsoft.com/office/powerpoint/2010/main" val="357393697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333BB35E-4AE7-421D-5E83-AC48FF1FCB62}"/>
              </a:ext>
            </a:extLst>
          </p:cNvPr>
          <p:cNvSpPr>
            <a:spLocks noGrp="1"/>
          </p:cNvSpPr>
          <p:nvPr>
            <p:ph type="body" idx="1"/>
          </p:nvPr>
        </p:nvSpPr>
        <p:spPr>
          <a:xfrm>
            <a:off x="629842" y="1165860"/>
            <a:ext cx="3868340" cy="534924"/>
          </a:xfrm>
          <a:noFill/>
        </p:spPr>
        <p:txBody>
          <a:bodyPr anchor="ctr"/>
          <a:lstStyle>
            <a:lvl1pPr marL="0" indent="0">
              <a:buNone/>
              <a:defRPr sz="1800" b="1">
                <a:solidFill>
                  <a:schemeClr val="bg2"/>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a:extLst>
              <a:ext uri="{FF2B5EF4-FFF2-40B4-BE49-F238E27FC236}">
                <a16:creationId xmlns:a16="http://schemas.microsoft.com/office/drawing/2014/main" id="{42282D5C-B16A-6E41-69E7-2F7F310D6885}"/>
              </a:ext>
            </a:extLst>
          </p:cNvPr>
          <p:cNvSpPr>
            <a:spLocks noGrp="1"/>
          </p:cNvSpPr>
          <p:nvPr>
            <p:ph sz="half" idx="2"/>
          </p:nvPr>
        </p:nvSpPr>
        <p:spPr>
          <a:xfrm>
            <a:off x="629842" y="1783080"/>
            <a:ext cx="3868340" cy="3086100"/>
          </a:xfrm>
        </p:spPr>
        <p:txBody>
          <a:bodyPr>
            <a:normAutofit/>
          </a:bodyPr>
          <a:lstStyle>
            <a:lvl1pPr>
              <a:defRPr sz="1500"/>
            </a:lvl1pPr>
            <a:lvl2pPr>
              <a:defRPr sz="1350"/>
            </a:lvl2pPr>
            <a:lvl3pPr>
              <a:defRPr sz="1200"/>
            </a:lvl3pPr>
            <a:lvl4pPr>
              <a:defRPr sz="1050"/>
            </a:lvl4pPr>
            <a:lvl5pPr>
              <a:defRPr sz="10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3FFF26AD-D82A-3816-4E02-8BC69003165C}"/>
              </a:ext>
            </a:extLst>
          </p:cNvPr>
          <p:cNvSpPr>
            <a:spLocks noGrp="1"/>
          </p:cNvSpPr>
          <p:nvPr>
            <p:ph type="body" sz="quarter" idx="3"/>
          </p:nvPr>
        </p:nvSpPr>
        <p:spPr>
          <a:xfrm>
            <a:off x="4629150" y="1165860"/>
            <a:ext cx="3887391" cy="534924"/>
          </a:xfrm>
          <a:noFill/>
        </p:spPr>
        <p:txBody>
          <a:bodyPr anchor="ctr"/>
          <a:lstStyle>
            <a:lvl1pPr marL="0" indent="0">
              <a:buNone/>
              <a:defRPr sz="1800" b="1">
                <a:solidFill>
                  <a:schemeClr val="bg2"/>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a:extLst>
              <a:ext uri="{FF2B5EF4-FFF2-40B4-BE49-F238E27FC236}">
                <a16:creationId xmlns:a16="http://schemas.microsoft.com/office/drawing/2014/main" id="{4A6F85C9-D36E-F2D2-FDC1-53452716B649}"/>
              </a:ext>
            </a:extLst>
          </p:cNvPr>
          <p:cNvSpPr>
            <a:spLocks noGrp="1"/>
          </p:cNvSpPr>
          <p:nvPr>
            <p:ph sz="quarter" idx="4"/>
          </p:nvPr>
        </p:nvSpPr>
        <p:spPr>
          <a:xfrm>
            <a:off x="4629150" y="1783080"/>
            <a:ext cx="3887391" cy="3086100"/>
          </a:xfrm>
        </p:spPr>
        <p:txBody>
          <a:bodyPr>
            <a:normAutofit/>
          </a:bodyPr>
          <a:lstStyle>
            <a:lvl1pPr>
              <a:defRPr sz="1500"/>
            </a:lvl1pPr>
            <a:lvl2pPr>
              <a:defRPr sz="1350"/>
            </a:lvl2pPr>
            <a:lvl3pPr>
              <a:defRPr sz="1200"/>
            </a:lvl3pPr>
            <a:lvl4pPr>
              <a:defRPr sz="1050"/>
            </a:lvl4pPr>
            <a:lvl5pPr>
              <a:defRPr sz="10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itle 9">
            <a:extLst>
              <a:ext uri="{FF2B5EF4-FFF2-40B4-BE49-F238E27FC236}">
                <a16:creationId xmlns:a16="http://schemas.microsoft.com/office/drawing/2014/main" id="{BCA41232-EEF0-0177-7D0A-F31462F3BDFB}"/>
              </a:ext>
            </a:extLst>
          </p:cNvPr>
          <p:cNvSpPr>
            <a:spLocks noGrp="1"/>
          </p:cNvSpPr>
          <p:nvPr>
            <p:ph type="title"/>
          </p:nvPr>
        </p:nvSpPr>
        <p:spPr/>
        <p:txBody>
          <a:bodyPr/>
          <a:lstStyle/>
          <a:p>
            <a:r>
              <a:rPr lang="en-US"/>
              <a:t>Click to edit Master title style</a:t>
            </a:r>
          </a:p>
        </p:txBody>
      </p:sp>
      <p:cxnSp>
        <p:nvCxnSpPr>
          <p:cNvPr id="2" name="Straight Connector 1">
            <a:extLst>
              <a:ext uri="{FF2B5EF4-FFF2-40B4-BE49-F238E27FC236}">
                <a16:creationId xmlns:a16="http://schemas.microsoft.com/office/drawing/2014/main" id="{BA68C4B5-4C19-C1C2-A961-59875189300E}"/>
              </a:ext>
              <a:ext uri="{C183D7F6-B498-43B3-948B-1728B52AA6E4}">
                <adec:decorative xmlns:adec="http://schemas.microsoft.com/office/drawing/2017/decorative" val="1"/>
              </a:ext>
            </a:extLst>
          </p:cNvPr>
          <p:cNvCxnSpPr/>
          <p:nvPr/>
        </p:nvCxnSpPr>
        <p:spPr>
          <a:xfrm>
            <a:off x="628650" y="1717482"/>
            <a:ext cx="3869531" cy="0"/>
          </a:xfrm>
          <a:prstGeom prst="line">
            <a:avLst/>
          </a:prstGeom>
          <a:ln w="3810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475C8A19-F383-7FAA-0F3A-AFC92046E774}"/>
              </a:ext>
              <a:ext uri="{C183D7F6-B498-43B3-948B-1728B52AA6E4}">
                <adec:decorative xmlns:adec="http://schemas.microsoft.com/office/drawing/2017/decorative" val="1"/>
              </a:ext>
            </a:extLst>
          </p:cNvPr>
          <p:cNvCxnSpPr/>
          <p:nvPr/>
        </p:nvCxnSpPr>
        <p:spPr>
          <a:xfrm>
            <a:off x="628650" y="1714500"/>
            <a:ext cx="3869531" cy="0"/>
          </a:xfrm>
          <a:prstGeom prst="line">
            <a:avLst/>
          </a:prstGeom>
          <a:ln w="3810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D9602B8A-AEF9-E95F-7A2E-8478D747DBCB}"/>
              </a:ext>
              <a:ext uri="{C183D7F6-B498-43B3-948B-1728B52AA6E4}">
                <adec:decorative xmlns:adec="http://schemas.microsoft.com/office/drawing/2017/decorative" val="1"/>
              </a:ext>
            </a:extLst>
          </p:cNvPr>
          <p:cNvCxnSpPr/>
          <p:nvPr/>
        </p:nvCxnSpPr>
        <p:spPr>
          <a:xfrm>
            <a:off x="4629151" y="1714500"/>
            <a:ext cx="3869531" cy="0"/>
          </a:xfrm>
          <a:prstGeom prst="line">
            <a:avLst/>
          </a:prstGeom>
          <a:ln w="38100">
            <a:solidFill>
              <a:schemeClr val="bg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9779591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woObj" preserve="1">
  <p:cSld name="Three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628650" y="1303020"/>
            <a:ext cx="2674620" cy="3291840"/>
          </a:xfrm>
        </p:spPr>
        <p:txBody>
          <a:bodyPr>
            <a:normAutofit/>
          </a:bodyPr>
          <a:lstStyle>
            <a:lvl1pPr>
              <a:defRPr sz="1350"/>
            </a:lvl1pPr>
            <a:lvl2pPr>
              <a:defRPr sz="1200"/>
            </a:lvl2pPr>
            <a:lvl3pPr>
              <a:defRPr sz="1050"/>
            </a:lvl3pPr>
            <a:lvl4pPr>
              <a:defRPr sz="900"/>
            </a:lvl4pPr>
            <a:lvl5pPr>
              <a:defRPr sz="9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C9AE9D61-763E-2330-A54A-0958DA623682}"/>
              </a:ext>
            </a:extLst>
          </p:cNvPr>
          <p:cNvSpPr>
            <a:spLocks noGrp="1"/>
          </p:cNvSpPr>
          <p:nvPr>
            <p:ph sz="half" idx="2"/>
          </p:nvPr>
        </p:nvSpPr>
        <p:spPr>
          <a:xfrm>
            <a:off x="3391147" y="1303020"/>
            <a:ext cx="2674620" cy="3291840"/>
          </a:xfrm>
        </p:spPr>
        <p:txBody>
          <a:bodyPr>
            <a:normAutofit/>
          </a:bodyPr>
          <a:lstStyle>
            <a:lvl1pPr>
              <a:defRPr sz="1350"/>
            </a:lvl1pPr>
            <a:lvl2pPr>
              <a:defRPr sz="1200"/>
            </a:lvl2pPr>
            <a:lvl3pPr>
              <a:defRPr sz="1050"/>
            </a:lvl3pPr>
            <a:lvl4pPr>
              <a:defRPr sz="900"/>
            </a:lvl4pPr>
            <a:lvl5pPr>
              <a:defRPr sz="9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3">
            <a:extLst>
              <a:ext uri="{FF2B5EF4-FFF2-40B4-BE49-F238E27FC236}">
                <a16:creationId xmlns:a16="http://schemas.microsoft.com/office/drawing/2014/main" id="{08D605F8-6B7E-387D-3810-D29E5945AEF8}"/>
              </a:ext>
            </a:extLst>
          </p:cNvPr>
          <p:cNvSpPr>
            <a:spLocks noGrp="1"/>
          </p:cNvSpPr>
          <p:nvPr>
            <p:ph sz="half" idx="10"/>
          </p:nvPr>
        </p:nvSpPr>
        <p:spPr>
          <a:xfrm>
            <a:off x="6153644" y="1303020"/>
            <a:ext cx="2674620" cy="3291840"/>
          </a:xfrm>
        </p:spPr>
        <p:txBody>
          <a:bodyPr>
            <a:normAutofit/>
          </a:bodyPr>
          <a:lstStyle>
            <a:lvl1pPr>
              <a:defRPr sz="1350"/>
            </a:lvl1pPr>
            <a:lvl2pPr>
              <a:defRPr sz="1200"/>
            </a:lvl2pPr>
            <a:lvl3pPr>
              <a:defRPr sz="1050"/>
            </a:lvl3pPr>
            <a:lvl4pPr>
              <a:defRPr sz="900"/>
            </a:lvl4pPr>
            <a:lvl5pPr>
              <a:defRPr sz="9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70613555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E70E72-9C96-E6B0-856A-DF4F45E21353}"/>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10250776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p:cSld name="Quote">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F678D837-C30B-A09B-8F9C-032FFEB96545}"/>
              </a:ext>
            </a:extLst>
          </p:cNvPr>
          <p:cNvSpPr>
            <a:spLocks noGrp="1"/>
          </p:cNvSpPr>
          <p:nvPr>
            <p:ph type="body" sz="quarter" idx="10"/>
          </p:nvPr>
        </p:nvSpPr>
        <p:spPr>
          <a:xfrm>
            <a:off x="1882973" y="1526380"/>
            <a:ext cx="5378054" cy="2090738"/>
          </a:xfrm>
          <a:solidFill>
            <a:schemeClr val="bg1">
              <a:lumMod val="95000"/>
            </a:schemeClr>
          </a:solidFill>
        </p:spPr>
        <p:txBody>
          <a:bodyPr anchor="ctr">
            <a:normAutofit/>
          </a:bodyPr>
          <a:lstStyle>
            <a:lvl1pPr marL="0" indent="0">
              <a:buNone/>
              <a:defRPr sz="3000"/>
            </a:lvl1pPr>
            <a:lvl2pPr marL="342900" indent="0">
              <a:buNone/>
              <a:defRPr/>
            </a:lvl2pPr>
            <a:lvl3pPr marL="685800" indent="0">
              <a:buNone/>
              <a:defRPr/>
            </a:lvl3pPr>
            <a:lvl4pPr marL="1028700" indent="0">
              <a:buNone/>
              <a:defRPr/>
            </a:lvl4pPr>
            <a:lvl5pPr marL="1371600" indent="0">
              <a:buNone/>
              <a:defRPr/>
            </a:lvl5pPr>
          </a:lstStyle>
          <a:p>
            <a:pPr lvl="0"/>
            <a:r>
              <a:rPr lang="en-US"/>
              <a:t>Click to edit Master text styles</a:t>
            </a:r>
          </a:p>
        </p:txBody>
      </p:sp>
      <p:pic>
        <p:nvPicPr>
          <p:cNvPr id="4" name="Picture 3">
            <a:extLst>
              <a:ext uri="{FF2B5EF4-FFF2-40B4-BE49-F238E27FC236}">
                <a16:creationId xmlns:a16="http://schemas.microsoft.com/office/drawing/2014/main" id="{BE97173C-2300-0137-C88E-D3E67DB82FE7}"/>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4763"/>
            <a:ext cx="762000" cy="5133975"/>
          </a:xfrm>
          <a:prstGeom prst="rect">
            <a:avLst/>
          </a:prstGeom>
        </p:spPr>
      </p:pic>
      <p:pic>
        <p:nvPicPr>
          <p:cNvPr id="6" name="Picture 5">
            <a:extLst>
              <a:ext uri="{FF2B5EF4-FFF2-40B4-BE49-F238E27FC236}">
                <a16:creationId xmlns:a16="http://schemas.microsoft.com/office/drawing/2014/main" id="{F797CE46-FA46-4E49-240C-25120A7C7440}"/>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382000" y="4763"/>
            <a:ext cx="762000" cy="5133975"/>
          </a:xfrm>
          <a:prstGeom prst="rect">
            <a:avLst/>
          </a:prstGeom>
        </p:spPr>
      </p:pic>
    </p:spTree>
    <p:extLst>
      <p:ext uri="{BB962C8B-B14F-4D97-AF65-F5344CB8AC3E}">
        <p14:creationId xmlns:p14="http://schemas.microsoft.com/office/powerpoint/2010/main" val="1993328604"/>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p:cSld name="Divider - LR Boundless Blu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E97173C-2300-0137-C88E-D3E67DB82FE7}"/>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4763"/>
            <a:ext cx="762000" cy="5133975"/>
          </a:xfrm>
          <a:prstGeom prst="rect">
            <a:avLst/>
          </a:prstGeom>
        </p:spPr>
      </p:pic>
      <p:pic>
        <p:nvPicPr>
          <p:cNvPr id="6" name="Picture 5">
            <a:extLst>
              <a:ext uri="{FF2B5EF4-FFF2-40B4-BE49-F238E27FC236}">
                <a16:creationId xmlns:a16="http://schemas.microsoft.com/office/drawing/2014/main" id="{F797CE46-FA46-4E49-240C-25120A7C7440}"/>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382000" y="4763"/>
            <a:ext cx="762000" cy="5133975"/>
          </a:xfrm>
          <a:prstGeom prst="rect">
            <a:avLst/>
          </a:prstGeom>
        </p:spPr>
      </p:pic>
      <p:sp>
        <p:nvSpPr>
          <p:cNvPr id="11" name="Title 1">
            <a:extLst>
              <a:ext uri="{FF2B5EF4-FFF2-40B4-BE49-F238E27FC236}">
                <a16:creationId xmlns:a16="http://schemas.microsoft.com/office/drawing/2014/main" id="{6FF67698-2C1E-EBB7-A0BF-1420CA5B3A06}"/>
              </a:ext>
            </a:extLst>
          </p:cNvPr>
          <p:cNvSpPr>
            <a:spLocks noGrp="1"/>
          </p:cNvSpPr>
          <p:nvPr>
            <p:ph type="ctrTitle"/>
          </p:nvPr>
        </p:nvSpPr>
        <p:spPr>
          <a:xfrm>
            <a:off x="1314450" y="1200150"/>
            <a:ext cx="6515100" cy="1371600"/>
          </a:xfrm>
        </p:spPr>
        <p:txBody>
          <a:bodyPr anchor="b">
            <a:normAutofit/>
          </a:bodyPr>
          <a:lstStyle>
            <a:lvl1pPr algn="ctr">
              <a:defRPr sz="33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p>
        </p:txBody>
      </p:sp>
      <p:sp>
        <p:nvSpPr>
          <p:cNvPr id="12" name="Subtitle 2">
            <a:extLst>
              <a:ext uri="{FF2B5EF4-FFF2-40B4-BE49-F238E27FC236}">
                <a16:creationId xmlns:a16="http://schemas.microsoft.com/office/drawing/2014/main" id="{68D31776-2EDE-25D8-6DE8-36D666D407D2}"/>
              </a:ext>
            </a:extLst>
          </p:cNvPr>
          <p:cNvSpPr>
            <a:spLocks noGrp="1"/>
          </p:cNvSpPr>
          <p:nvPr>
            <p:ph type="subTitle" idx="1"/>
          </p:nvPr>
        </p:nvSpPr>
        <p:spPr>
          <a:xfrm>
            <a:off x="1314450" y="2777490"/>
            <a:ext cx="6515100" cy="1028700"/>
          </a:xfrm>
        </p:spPr>
        <p:txBody>
          <a:bodyPr>
            <a:normAutofit/>
          </a:bodyPr>
          <a:lstStyle>
            <a:lvl1pPr marL="0" indent="0" algn="ctr">
              <a:spcAft>
                <a:spcPts val="450"/>
              </a:spcAft>
              <a:buNone/>
              <a:defRPr sz="12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spTree>
    <p:extLst>
      <p:ext uri="{BB962C8B-B14F-4D97-AF65-F5344CB8AC3E}">
        <p14:creationId xmlns:p14="http://schemas.microsoft.com/office/powerpoint/2010/main" val="317810289"/>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p:cSld name="Divider - LR Skylight Blue">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6FF67698-2C1E-EBB7-A0BF-1420CA5B3A06}"/>
              </a:ext>
            </a:extLst>
          </p:cNvPr>
          <p:cNvSpPr>
            <a:spLocks noGrp="1"/>
          </p:cNvSpPr>
          <p:nvPr>
            <p:ph type="ctrTitle"/>
          </p:nvPr>
        </p:nvSpPr>
        <p:spPr>
          <a:xfrm>
            <a:off x="1314450" y="1200150"/>
            <a:ext cx="6515100" cy="1371600"/>
          </a:xfrm>
        </p:spPr>
        <p:txBody>
          <a:bodyPr anchor="b">
            <a:normAutofit/>
          </a:bodyPr>
          <a:lstStyle>
            <a:lvl1pPr algn="ctr">
              <a:defRPr sz="33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p>
        </p:txBody>
      </p:sp>
      <p:sp>
        <p:nvSpPr>
          <p:cNvPr id="12" name="Subtitle 2">
            <a:extLst>
              <a:ext uri="{FF2B5EF4-FFF2-40B4-BE49-F238E27FC236}">
                <a16:creationId xmlns:a16="http://schemas.microsoft.com/office/drawing/2014/main" id="{68D31776-2EDE-25D8-6DE8-36D666D407D2}"/>
              </a:ext>
            </a:extLst>
          </p:cNvPr>
          <p:cNvSpPr>
            <a:spLocks noGrp="1"/>
          </p:cNvSpPr>
          <p:nvPr>
            <p:ph type="subTitle" idx="1"/>
          </p:nvPr>
        </p:nvSpPr>
        <p:spPr>
          <a:xfrm>
            <a:off x="1314450" y="2777490"/>
            <a:ext cx="6515100" cy="1028700"/>
          </a:xfrm>
        </p:spPr>
        <p:txBody>
          <a:bodyPr>
            <a:normAutofit/>
          </a:bodyPr>
          <a:lstStyle>
            <a:lvl1pPr marL="0" indent="0" algn="ctr">
              <a:spcAft>
                <a:spcPts val="450"/>
              </a:spcAft>
              <a:buNone/>
              <a:defRPr sz="12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pic>
        <p:nvPicPr>
          <p:cNvPr id="2" name="Picture 1">
            <a:extLst>
              <a:ext uri="{FF2B5EF4-FFF2-40B4-BE49-F238E27FC236}">
                <a16:creationId xmlns:a16="http://schemas.microsoft.com/office/drawing/2014/main" id="{C1FFBCFF-5872-0915-1A2A-6350C0673CFD}"/>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4763"/>
            <a:ext cx="762000" cy="5133975"/>
          </a:xfrm>
          <a:prstGeom prst="rect">
            <a:avLst/>
          </a:prstGeom>
        </p:spPr>
      </p:pic>
      <p:pic>
        <p:nvPicPr>
          <p:cNvPr id="3" name="Picture 2">
            <a:extLst>
              <a:ext uri="{FF2B5EF4-FFF2-40B4-BE49-F238E27FC236}">
                <a16:creationId xmlns:a16="http://schemas.microsoft.com/office/drawing/2014/main" id="{6F2A642B-8B9C-BCA1-4BE8-D7D0B4661D2D}"/>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382000" y="4763"/>
            <a:ext cx="762000" cy="5133975"/>
          </a:xfrm>
          <a:prstGeom prst="rect">
            <a:avLst/>
          </a:prstGeom>
        </p:spPr>
      </p:pic>
    </p:spTree>
    <p:extLst>
      <p:ext uri="{BB962C8B-B14F-4D97-AF65-F5344CB8AC3E}">
        <p14:creationId xmlns:p14="http://schemas.microsoft.com/office/powerpoint/2010/main" val="296514537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type="title" preserve="1">
  <p:cSld name="2_Title Slide0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314450" y="1810098"/>
            <a:ext cx="6515100" cy="1371600"/>
          </a:xfrm>
        </p:spPr>
        <p:txBody>
          <a:bodyPr anchor="b">
            <a:normAutofit/>
          </a:bodyPr>
          <a:lstStyle>
            <a:lvl1pPr algn="ctr">
              <a:defRPr sz="33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314450" y="3300444"/>
            <a:ext cx="6515100" cy="1028700"/>
          </a:xfrm>
        </p:spPr>
        <p:txBody>
          <a:bodyPr>
            <a:normAutofit/>
          </a:bodyPr>
          <a:lstStyle>
            <a:lvl1pPr marL="0" indent="0" algn="ctr">
              <a:spcAft>
                <a:spcPts val="450"/>
              </a:spcAft>
              <a:buNone/>
              <a:defRPr sz="12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pic>
        <p:nvPicPr>
          <p:cNvPr id="6" name="Picture 5" descr="Logo, company name&#10;&#10;Description automatically generated">
            <a:extLst>
              <a:ext uri="{FF2B5EF4-FFF2-40B4-BE49-F238E27FC236}">
                <a16:creationId xmlns:a16="http://schemas.microsoft.com/office/drawing/2014/main" id="{388CE8BC-0717-CEC2-EB61-796C9953773E}"/>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886199" y="480060"/>
            <a:ext cx="1371600" cy="1014156"/>
          </a:xfrm>
          <a:prstGeom prst="rect">
            <a:avLst/>
          </a:prstGeom>
        </p:spPr>
      </p:pic>
      <p:pic>
        <p:nvPicPr>
          <p:cNvPr id="5" name="Picture 4">
            <a:extLst>
              <a:ext uri="{FF2B5EF4-FFF2-40B4-BE49-F238E27FC236}">
                <a16:creationId xmlns:a16="http://schemas.microsoft.com/office/drawing/2014/main" id="{6403AB41-261D-F7D3-8318-DFB32F577772}"/>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229600" y="4763"/>
            <a:ext cx="914400" cy="5133975"/>
          </a:xfrm>
          <a:prstGeom prst="rect">
            <a:avLst/>
          </a:prstGeom>
        </p:spPr>
      </p:pic>
      <p:pic>
        <p:nvPicPr>
          <p:cNvPr id="8" name="Picture 7">
            <a:extLst>
              <a:ext uri="{FF2B5EF4-FFF2-40B4-BE49-F238E27FC236}">
                <a16:creationId xmlns:a16="http://schemas.microsoft.com/office/drawing/2014/main" id="{FF06768A-263F-7D7E-6577-4C871181F315}"/>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0" y="4763"/>
            <a:ext cx="914400" cy="5133975"/>
          </a:xfrm>
          <a:prstGeom prst="rect">
            <a:avLst/>
          </a:prstGeom>
        </p:spPr>
      </p:pic>
      <p:pic>
        <p:nvPicPr>
          <p:cNvPr id="7" name="Picture 6">
            <a:extLst>
              <a:ext uri="{FF2B5EF4-FFF2-40B4-BE49-F238E27FC236}">
                <a16:creationId xmlns:a16="http://schemas.microsoft.com/office/drawing/2014/main" id="{7922D855-7FA8-877F-C33D-9BBD65B16065}"/>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1958502" y="4417735"/>
            <a:ext cx="5428032" cy="536257"/>
          </a:xfrm>
          <a:prstGeom prst="rect">
            <a:avLst/>
          </a:prstGeom>
        </p:spPr>
      </p:pic>
    </p:spTree>
    <p:extLst>
      <p:ext uri="{BB962C8B-B14F-4D97-AF65-F5344CB8AC3E}">
        <p14:creationId xmlns:p14="http://schemas.microsoft.com/office/powerpoint/2010/main" val="278867362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itle" preserve="1">
  <p:cSld name="Title Slide04">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A696A4F2-06E1-BB0E-A614-8092693C85C8}"/>
              </a:ext>
              <a:ext uri="{C183D7F6-B498-43B3-948B-1728B52AA6E4}">
                <adec:decorative xmlns:adec="http://schemas.microsoft.com/office/drawing/2017/decorative" val="1"/>
              </a:ext>
            </a:extLst>
          </p:cNvPr>
          <p:cNvSpPr/>
          <p:nvPr/>
        </p:nvSpPr>
        <p:spPr>
          <a:xfrm>
            <a:off x="0" y="0"/>
            <a:ext cx="9144000" cy="13716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143000" y="1794767"/>
            <a:ext cx="7360920" cy="1790700"/>
          </a:xfrm>
        </p:spPr>
        <p:txBody>
          <a:bodyPr anchor="b">
            <a:normAutofit/>
          </a:bodyPr>
          <a:lstStyle>
            <a:lvl1pPr algn="l">
              <a:defRPr sz="36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143000" y="3654523"/>
            <a:ext cx="7360920" cy="1241822"/>
          </a:xfrm>
        </p:spPr>
        <p:txBody>
          <a:bodyPr/>
          <a:lstStyle>
            <a:lvl1pPr marL="0" indent="0" algn="l">
              <a:buNone/>
              <a:defRPr sz="18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pic>
        <p:nvPicPr>
          <p:cNvPr id="4" name="Picture 3">
            <a:extLst>
              <a:ext uri="{FF2B5EF4-FFF2-40B4-BE49-F238E27FC236}">
                <a16:creationId xmlns:a16="http://schemas.microsoft.com/office/drawing/2014/main" id="{D4796322-8C59-10E5-F130-B7FEAF4770DE}"/>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475220" y="342900"/>
            <a:ext cx="1028700" cy="760619"/>
          </a:xfrm>
          <a:prstGeom prst="rect">
            <a:avLst/>
          </a:prstGeom>
        </p:spPr>
      </p:pic>
      <p:pic>
        <p:nvPicPr>
          <p:cNvPr id="6" name="Picture 5">
            <a:extLst>
              <a:ext uri="{FF2B5EF4-FFF2-40B4-BE49-F238E27FC236}">
                <a16:creationId xmlns:a16="http://schemas.microsoft.com/office/drawing/2014/main" id="{743A4BE0-158C-5C64-2297-CA95D03BE714}"/>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0"/>
            <a:ext cx="762000" cy="5133975"/>
          </a:xfrm>
          <a:prstGeom prst="rect">
            <a:avLst/>
          </a:prstGeom>
        </p:spPr>
      </p:pic>
      <p:pic>
        <p:nvPicPr>
          <p:cNvPr id="8" name="Picture 7" descr="A blue text on a black background&#10;&#10;AI-generated content may be incorrect.">
            <a:extLst>
              <a:ext uri="{FF2B5EF4-FFF2-40B4-BE49-F238E27FC236}">
                <a16:creationId xmlns:a16="http://schemas.microsoft.com/office/drawing/2014/main" id="{8B3B4B12-263D-5908-B5D9-713DBBA5629E}"/>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5961377" y="397582"/>
            <a:ext cx="1379762" cy="523304"/>
          </a:xfrm>
          <a:prstGeom prst="rect">
            <a:avLst/>
          </a:prstGeom>
        </p:spPr>
      </p:pic>
    </p:spTree>
    <p:extLst>
      <p:ext uri="{BB962C8B-B14F-4D97-AF65-F5344CB8AC3E}">
        <p14:creationId xmlns:p14="http://schemas.microsoft.com/office/powerpoint/2010/main" val="1310722927"/>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type="title" preserve="1">
  <p:cSld name="3_Title Slide01">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316736" y="1920240"/>
            <a:ext cx="6515100" cy="1371600"/>
          </a:xfrm>
        </p:spPr>
        <p:txBody>
          <a:bodyPr anchor="b">
            <a:normAutofit/>
          </a:bodyPr>
          <a:lstStyle>
            <a:lvl1pPr algn="ctr">
              <a:defRPr sz="3300" b="1"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316736" y="3497580"/>
            <a:ext cx="6515100" cy="1028700"/>
          </a:xfrm>
        </p:spPr>
        <p:txBody>
          <a:bodyPr>
            <a:normAutofit/>
          </a:bodyPr>
          <a:lstStyle>
            <a:lvl1pPr marL="0" indent="0" algn="ctr">
              <a:spcAft>
                <a:spcPts val="450"/>
              </a:spcAft>
              <a:buNone/>
              <a:defRPr sz="1200" b="0"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pic>
        <p:nvPicPr>
          <p:cNvPr id="6" name="Picture 5" descr="Logo, icon&#10;&#10;Description automatically generated">
            <a:extLst>
              <a:ext uri="{FF2B5EF4-FFF2-40B4-BE49-F238E27FC236}">
                <a16:creationId xmlns:a16="http://schemas.microsoft.com/office/drawing/2014/main" id="{A0F10A52-D242-3F83-785F-0FAF20AA1D4F}"/>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886200" y="480060"/>
            <a:ext cx="1371600" cy="1014153"/>
          </a:xfrm>
          <a:prstGeom prst="rect">
            <a:avLst/>
          </a:prstGeom>
        </p:spPr>
      </p:pic>
      <p:pic>
        <p:nvPicPr>
          <p:cNvPr id="4" name="Picture 3">
            <a:extLst>
              <a:ext uri="{FF2B5EF4-FFF2-40B4-BE49-F238E27FC236}">
                <a16:creationId xmlns:a16="http://schemas.microsoft.com/office/drawing/2014/main" id="{7C74C476-1A7C-75E1-82BA-DF5D1D0758BF}"/>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4763"/>
            <a:ext cx="914400" cy="5133975"/>
          </a:xfrm>
          <a:prstGeom prst="rect">
            <a:avLst/>
          </a:prstGeom>
        </p:spPr>
      </p:pic>
      <p:pic>
        <p:nvPicPr>
          <p:cNvPr id="5" name="Picture 4">
            <a:extLst>
              <a:ext uri="{FF2B5EF4-FFF2-40B4-BE49-F238E27FC236}">
                <a16:creationId xmlns:a16="http://schemas.microsoft.com/office/drawing/2014/main" id="{9378EB22-72C3-4496-9A8B-B87AFCF53AB7}"/>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229600" y="4763"/>
            <a:ext cx="914400" cy="5133975"/>
          </a:xfrm>
          <a:prstGeom prst="rect">
            <a:avLst/>
          </a:prstGeom>
        </p:spPr>
      </p:pic>
      <p:pic>
        <p:nvPicPr>
          <p:cNvPr id="8" name="Picture 7">
            <a:extLst>
              <a:ext uri="{FF2B5EF4-FFF2-40B4-BE49-F238E27FC236}">
                <a16:creationId xmlns:a16="http://schemas.microsoft.com/office/drawing/2014/main" id="{B99784AF-B044-0117-2511-612A2C0227E9}"/>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2172511" y="4493855"/>
            <a:ext cx="5207540" cy="511481"/>
          </a:xfrm>
          <a:prstGeom prst="rect">
            <a:avLst/>
          </a:prstGeom>
        </p:spPr>
      </p:pic>
    </p:spTree>
    <p:extLst>
      <p:ext uri="{BB962C8B-B14F-4D97-AF65-F5344CB8AC3E}">
        <p14:creationId xmlns:p14="http://schemas.microsoft.com/office/powerpoint/2010/main" val="162760478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itle" preserve="1">
  <p:cSld name="Title Slide05">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4DFC470-E716-A882-1834-FDA3FB741D81}"/>
              </a:ext>
              <a:ext uri="{C183D7F6-B498-43B3-948B-1728B52AA6E4}">
                <adec:decorative xmlns:adec="http://schemas.microsoft.com/office/drawing/2017/decorative" val="1"/>
              </a:ext>
            </a:extLst>
          </p:cNvPr>
          <p:cNvSpPr/>
          <p:nvPr/>
        </p:nvSpPr>
        <p:spPr>
          <a:xfrm rot="10800000">
            <a:off x="0" y="0"/>
            <a:ext cx="1028700" cy="51435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645920" y="1794767"/>
            <a:ext cx="6858000" cy="1790700"/>
          </a:xfrm>
        </p:spPr>
        <p:txBody>
          <a:bodyPr anchor="b">
            <a:normAutofit/>
          </a:bodyPr>
          <a:lstStyle>
            <a:lvl1pPr algn="l">
              <a:defRPr sz="36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645920" y="3654523"/>
            <a:ext cx="6858000" cy="1241822"/>
          </a:xfrm>
        </p:spPr>
        <p:txBody>
          <a:bodyPr/>
          <a:lstStyle>
            <a:lvl1pPr marL="0" indent="0" algn="l">
              <a:buNone/>
              <a:defRPr sz="18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pic>
        <p:nvPicPr>
          <p:cNvPr id="6" name="Picture 5">
            <a:extLst>
              <a:ext uri="{FF2B5EF4-FFF2-40B4-BE49-F238E27FC236}">
                <a16:creationId xmlns:a16="http://schemas.microsoft.com/office/drawing/2014/main" id="{F43DC607-F303-DF9E-E776-3B8BB9FBA1C2}"/>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475220" y="342900"/>
            <a:ext cx="1028700" cy="760619"/>
          </a:xfrm>
          <a:prstGeom prst="rect">
            <a:avLst/>
          </a:prstGeom>
        </p:spPr>
      </p:pic>
      <p:pic>
        <p:nvPicPr>
          <p:cNvPr id="7" name="Picture 6">
            <a:extLst>
              <a:ext uri="{FF2B5EF4-FFF2-40B4-BE49-F238E27FC236}">
                <a16:creationId xmlns:a16="http://schemas.microsoft.com/office/drawing/2014/main" id="{CC2E17C9-8DA9-365D-9D11-E9B0FFC57963}"/>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4763"/>
            <a:ext cx="1038225" cy="5133975"/>
          </a:xfrm>
          <a:prstGeom prst="rect">
            <a:avLst/>
          </a:prstGeom>
        </p:spPr>
      </p:pic>
      <p:pic>
        <p:nvPicPr>
          <p:cNvPr id="8" name="Picture 7" descr="A blue text on a black background&#10;&#10;AI-generated content may be incorrect.">
            <a:extLst>
              <a:ext uri="{FF2B5EF4-FFF2-40B4-BE49-F238E27FC236}">
                <a16:creationId xmlns:a16="http://schemas.microsoft.com/office/drawing/2014/main" id="{ACDDE037-7797-F35F-2ED4-3B4B98C90350}"/>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5961377" y="397582"/>
            <a:ext cx="1379762" cy="523304"/>
          </a:xfrm>
          <a:prstGeom prst="rect">
            <a:avLst/>
          </a:prstGeom>
        </p:spPr>
      </p:pic>
    </p:spTree>
    <p:extLst>
      <p:ext uri="{BB962C8B-B14F-4D97-AF65-F5344CB8AC3E}">
        <p14:creationId xmlns:p14="http://schemas.microsoft.com/office/powerpoint/2010/main" val="207594610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 preserve="1">
  <p:cSld name="Title Slide06">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4DFC470-E716-A882-1834-FDA3FB741D81}"/>
              </a:ext>
              <a:ext uri="{C183D7F6-B498-43B3-948B-1728B52AA6E4}">
                <adec:decorative xmlns:adec="http://schemas.microsoft.com/office/drawing/2017/decorative" val="1"/>
              </a:ext>
            </a:extLst>
          </p:cNvPr>
          <p:cNvSpPr/>
          <p:nvPr/>
        </p:nvSpPr>
        <p:spPr>
          <a:xfrm rot="10800000">
            <a:off x="0" y="0"/>
            <a:ext cx="1028700" cy="51435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645920" y="1794767"/>
            <a:ext cx="6858000" cy="1790700"/>
          </a:xfrm>
        </p:spPr>
        <p:txBody>
          <a:bodyPr anchor="b">
            <a:normAutofit/>
          </a:bodyPr>
          <a:lstStyle>
            <a:lvl1pPr algn="l">
              <a:defRPr sz="36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645920" y="3654523"/>
            <a:ext cx="6858000" cy="1241822"/>
          </a:xfrm>
        </p:spPr>
        <p:txBody>
          <a:bodyPr/>
          <a:lstStyle>
            <a:lvl1pPr marL="0" indent="0" algn="l">
              <a:buNone/>
              <a:defRPr sz="18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pic>
        <p:nvPicPr>
          <p:cNvPr id="6" name="Picture 5">
            <a:extLst>
              <a:ext uri="{FF2B5EF4-FFF2-40B4-BE49-F238E27FC236}">
                <a16:creationId xmlns:a16="http://schemas.microsoft.com/office/drawing/2014/main" id="{029A2F9A-1BDF-82C4-80A9-2E2C60A9694D}"/>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475220" y="342900"/>
            <a:ext cx="1028700" cy="760619"/>
          </a:xfrm>
          <a:prstGeom prst="rect">
            <a:avLst/>
          </a:prstGeom>
        </p:spPr>
      </p:pic>
      <p:pic>
        <p:nvPicPr>
          <p:cNvPr id="7" name="Picture 6">
            <a:extLst>
              <a:ext uri="{FF2B5EF4-FFF2-40B4-BE49-F238E27FC236}">
                <a16:creationId xmlns:a16="http://schemas.microsoft.com/office/drawing/2014/main" id="{84FD29FB-9BF3-2631-65F9-8EAEDC6BF10A}"/>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4763"/>
            <a:ext cx="1038225" cy="5133975"/>
          </a:xfrm>
          <a:prstGeom prst="rect">
            <a:avLst/>
          </a:prstGeom>
        </p:spPr>
      </p:pic>
      <p:pic>
        <p:nvPicPr>
          <p:cNvPr id="5" name="Picture 4" descr="A blue text on a black background&#10;&#10;AI-generated content may be incorrect.">
            <a:extLst>
              <a:ext uri="{FF2B5EF4-FFF2-40B4-BE49-F238E27FC236}">
                <a16:creationId xmlns:a16="http://schemas.microsoft.com/office/drawing/2014/main" id="{B4EE44CC-70C1-7ECC-1864-E554A5E74783}"/>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5961377" y="397582"/>
            <a:ext cx="1379762" cy="523304"/>
          </a:xfrm>
          <a:prstGeom prst="rect">
            <a:avLst/>
          </a:prstGeom>
        </p:spPr>
      </p:pic>
    </p:spTree>
    <p:extLst>
      <p:ext uri="{BB962C8B-B14F-4D97-AF65-F5344CB8AC3E}">
        <p14:creationId xmlns:p14="http://schemas.microsoft.com/office/powerpoint/2010/main" val="410520660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p:cSld name="Title Slide07">
    <p:spTree>
      <p:nvGrpSpPr>
        <p:cNvPr id="1" name=""/>
        <p:cNvGrpSpPr/>
        <p:nvPr/>
      </p:nvGrpSpPr>
      <p:grpSpPr>
        <a:xfrm>
          <a:off x="0" y="0"/>
          <a:ext cx="0" cy="0"/>
          <a:chOff x="0" y="0"/>
          <a:chExt cx="0" cy="0"/>
        </a:xfrm>
      </p:grpSpPr>
      <p:sp>
        <p:nvSpPr>
          <p:cNvPr id="16" name="Picture Placeholder 15">
            <a:extLst>
              <a:ext uri="{FF2B5EF4-FFF2-40B4-BE49-F238E27FC236}">
                <a16:creationId xmlns:a16="http://schemas.microsoft.com/office/drawing/2014/main" id="{353AAEFE-54C6-0552-A738-85288D954227}"/>
              </a:ext>
            </a:extLst>
          </p:cNvPr>
          <p:cNvSpPr>
            <a:spLocks noGrp="1"/>
          </p:cNvSpPr>
          <p:nvPr>
            <p:ph type="pic" sz="quarter" idx="10"/>
          </p:nvPr>
        </p:nvSpPr>
        <p:spPr>
          <a:xfrm>
            <a:off x="4379620" y="205740"/>
            <a:ext cx="4663440" cy="4663440"/>
          </a:xfrm>
          <a:prstGeom prst="ellipse">
            <a:avLst/>
          </a:prstGeom>
          <a:solidFill>
            <a:schemeClr val="bg1">
              <a:lumMod val="95000"/>
            </a:schemeClr>
          </a:solidFill>
        </p:spPr>
        <p:txBody>
          <a:bodyPr>
            <a:normAutofit/>
          </a:bodyPr>
          <a:lstStyle>
            <a:lvl1pPr marL="0" indent="0">
              <a:buNone/>
              <a:defRPr sz="1200"/>
            </a:lvl1pPr>
          </a:lstStyle>
          <a:p>
            <a:r>
              <a:rPr lang="en-US"/>
              <a:t>Click icon to add picture</a:t>
            </a:r>
          </a:p>
        </p:txBody>
      </p:sp>
      <p:sp>
        <p:nvSpPr>
          <p:cNvPr id="14" name="Rectangle 13">
            <a:extLst>
              <a:ext uri="{FF2B5EF4-FFF2-40B4-BE49-F238E27FC236}">
                <a16:creationId xmlns:a16="http://schemas.microsoft.com/office/drawing/2014/main" id="{4DDC346F-5173-D218-D97F-5C56440A2451}"/>
              </a:ext>
              <a:ext uri="{C183D7F6-B498-43B3-948B-1728B52AA6E4}">
                <adec:decorative xmlns:adec="http://schemas.microsoft.com/office/drawing/2017/decorative" val="1"/>
              </a:ext>
            </a:extLst>
          </p:cNvPr>
          <p:cNvSpPr/>
          <p:nvPr/>
        </p:nvSpPr>
        <p:spPr>
          <a:xfrm>
            <a:off x="0" y="5006340"/>
            <a:ext cx="9144000" cy="1371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342901" y="1794767"/>
            <a:ext cx="4731152" cy="1790700"/>
          </a:xfrm>
        </p:spPr>
        <p:txBody>
          <a:bodyPr anchor="b">
            <a:normAutofit/>
          </a:bodyPr>
          <a:lstStyle>
            <a:lvl1pPr algn="l">
              <a:defRPr sz="405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342901" y="3654523"/>
            <a:ext cx="4731152" cy="1241822"/>
          </a:xfrm>
        </p:spPr>
        <p:txBody>
          <a:bodyPr/>
          <a:lstStyle>
            <a:lvl1pPr marL="0" indent="0" algn="l">
              <a:buNone/>
              <a:defRPr sz="18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pic>
        <p:nvPicPr>
          <p:cNvPr id="4" name="Picture 3">
            <a:extLst>
              <a:ext uri="{FF2B5EF4-FFF2-40B4-BE49-F238E27FC236}">
                <a16:creationId xmlns:a16="http://schemas.microsoft.com/office/drawing/2014/main" id="{29DCDD8E-03DC-A128-7864-7FFB666CC975}"/>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42899" y="342900"/>
            <a:ext cx="1028700" cy="760619"/>
          </a:xfrm>
          <a:prstGeom prst="rect">
            <a:avLst/>
          </a:prstGeom>
        </p:spPr>
      </p:pic>
      <p:pic>
        <p:nvPicPr>
          <p:cNvPr id="5" name="Picture 4" descr="A blue text on a black background&#10;&#10;AI-generated content may be incorrect.">
            <a:extLst>
              <a:ext uri="{FF2B5EF4-FFF2-40B4-BE49-F238E27FC236}">
                <a16:creationId xmlns:a16="http://schemas.microsoft.com/office/drawing/2014/main" id="{1393C6C8-CE3D-CC4C-3093-0A1EB71F905D}"/>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495847" y="461557"/>
            <a:ext cx="1379762" cy="523304"/>
          </a:xfrm>
          <a:prstGeom prst="rect">
            <a:avLst/>
          </a:prstGeom>
        </p:spPr>
      </p:pic>
    </p:spTree>
    <p:extLst>
      <p:ext uri="{BB962C8B-B14F-4D97-AF65-F5344CB8AC3E}">
        <p14:creationId xmlns:p14="http://schemas.microsoft.com/office/powerpoint/2010/main" val="252142895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p:cSld name="Title Slide08">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5CD4E62-97CE-CD15-3554-286D558C2487}"/>
              </a:ext>
              <a:ext uri="{C183D7F6-B498-43B3-948B-1728B52AA6E4}">
                <adec:decorative xmlns:adec="http://schemas.microsoft.com/office/drawing/2017/decorative" val="1"/>
              </a:ext>
            </a:extLst>
          </p:cNvPr>
          <p:cNvSpPr/>
          <p:nvPr/>
        </p:nvSpPr>
        <p:spPr>
          <a:xfrm>
            <a:off x="0" y="5006340"/>
            <a:ext cx="9144000" cy="1371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342899" y="3855845"/>
            <a:ext cx="6858000" cy="654897"/>
          </a:xfrm>
        </p:spPr>
        <p:txBody>
          <a:bodyPr anchor="b">
            <a:normAutofit/>
          </a:bodyPr>
          <a:lstStyle>
            <a:lvl1pPr algn="l">
              <a:defRPr sz="30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p>
        </p:txBody>
      </p:sp>
      <p:sp>
        <p:nvSpPr>
          <p:cNvPr id="5" name="Picture Placeholder 4">
            <a:extLst>
              <a:ext uri="{FF2B5EF4-FFF2-40B4-BE49-F238E27FC236}">
                <a16:creationId xmlns:a16="http://schemas.microsoft.com/office/drawing/2014/main" id="{A75DC807-558B-D9CB-81C6-AF5950BD5066}"/>
              </a:ext>
            </a:extLst>
          </p:cNvPr>
          <p:cNvSpPr>
            <a:spLocks noGrp="1"/>
          </p:cNvSpPr>
          <p:nvPr>
            <p:ph type="pic" sz="quarter" idx="10"/>
          </p:nvPr>
        </p:nvSpPr>
        <p:spPr>
          <a:xfrm>
            <a:off x="0" y="0"/>
            <a:ext cx="9144000" cy="3771900"/>
          </a:xfrm>
          <a:solidFill>
            <a:schemeClr val="bg1">
              <a:lumMod val="95000"/>
            </a:schemeClr>
          </a:solidFill>
        </p:spPr>
        <p:txBody>
          <a:bodyPr>
            <a:normAutofit/>
          </a:bodyPr>
          <a:lstStyle>
            <a:lvl1pPr marL="0" indent="0">
              <a:buNone/>
              <a:defRPr sz="1350"/>
            </a:lvl1pPr>
          </a:lstStyle>
          <a:p>
            <a:r>
              <a:rPr lang="en-US"/>
              <a:t>Click icon to add picture</a:t>
            </a:r>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342899" y="4510742"/>
            <a:ext cx="6858000" cy="407471"/>
          </a:xfrm>
        </p:spPr>
        <p:txBody>
          <a:bodyPr/>
          <a:lstStyle>
            <a:lvl1pPr marL="0" indent="0" algn="l">
              <a:buNone/>
              <a:defRPr sz="18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pic>
        <p:nvPicPr>
          <p:cNvPr id="6" name="Picture 5">
            <a:extLst>
              <a:ext uri="{FF2B5EF4-FFF2-40B4-BE49-F238E27FC236}">
                <a16:creationId xmlns:a16="http://schemas.microsoft.com/office/drawing/2014/main" id="{D9C8509E-95B4-329A-FDD8-B938F2B65F72}"/>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978142" y="4106202"/>
            <a:ext cx="822960" cy="608495"/>
          </a:xfrm>
          <a:prstGeom prst="rect">
            <a:avLst/>
          </a:prstGeom>
        </p:spPr>
      </p:pic>
      <p:pic>
        <p:nvPicPr>
          <p:cNvPr id="4" name="Picture 3" descr="A blue text on a black background&#10;&#10;AI-generated content may be incorrect.">
            <a:extLst>
              <a:ext uri="{FF2B5EF4-FFF2-40B4-BE49-F238E27FC236}">
                <a16:creationId xmlns:a16="http://schemas.microsoft.com/office/drawing/2014/main" id="{10A96712-841C-0819-AABA-106C22142D9B}"/>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473700" y="4103269"/>
            <a:ext cx="1379762" cy="523304"/>
          </a:xfrm>
          <a:prstGeom prst="rect">
            <a:avLst/>
          </a:prstGeom>
        </p:spPr>
      </p:pic>
    </p:spTree>
    <p:extLst>
      <p:ext uri="{BB962C8B-B14F-4D97-AF65-F5344CB8AC3E}">
        <p14:creationId xmlns:p14="http://schemas.microsoft.com/office/powerpoint/2010/main" val="56007687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p:cSld name="Title Slide09">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5CD4E62-97CE-CD15-3554-286D558C2487}"/>
              </a:ext>
              <a:ext uri="{C183D7F6-B498-43B3-948B-1728B52AA6E4}">
                <adec:decorative xmlns:adec="http://schemas.microsoft.com/office/drawing/2017/decorative" val="1"/>
              </a:ext>
            </a:extLst>
          </p:cNvPr>
          <p:cNvSpPr/>
          <p:nvPr/>
        </p:nvSpPr>
        <p:spPr>
          <a:xfrm>
            <a:off x="0" y="5006340"/>
            <a:ext cx="9144000" cy="1371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342899" y="3855845"/>
            <a:ext cx="6858000" cy="654897"/>
          </a:xfrm>
        </p:spPr>
        <p:txBody>
          <a:bodyPr anchor="b">
            <a:normAutofit/>
          </a:bodyPr>
          <a:lstStyle>
            <a:lvl1pPr algn="l">
              <a:defRPr sz="30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342899" y="4510742"/>
            <a:ext cx="6858000" cy="407471"/>
          </a:xfrm>
        </p:spPr>
        <p:txBody>
          <a:bodyPr/>
          <a:lstStyle>
            <a:lvl1pPr marL="0" indent="0" algn="l">
              <a:buNone/>
              <a:defRPr sz="18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sp>
        <p:nvSpPr>
          <p:cNvPr id="6" name="Picture Placeholder 5">
            <a:extLst>
              <a:ext uri="{FF2B5EF4-FFF2-40B4-BE49-F238E27FC236}">
                <a16:creationId xmlns:a16="http://schemas.microsoft.com/office/drawing/2014/main" id="{C51652F3-1AC4-E009-8EBA-62F08BE9D3BC}"/>
              </a:ext>
            </a:extLst>
          </p:cNvPr>
          <p:cNvSpPr>
            <a:spLocks noGrp="1"/>
          </p:cNvSpPr>
          <p:nvPr>
            <p:ph type="pic" sz="quarter" idx="10"/>
          </p:nvPr>
        </p:nvSpPr>
        <p:spPr>
          <a:xfrm>
            <a:off x="2754630" y="132977"/>
            <a:ext cx="3634740" cy="3634740"/>
          </a:xfrm>
          <a:prstGeom prst="ellipse">
            <a:avLst/>
          </a:prstGeom>
          <a:solidFill>
            <a:schemeClr val="bg1">
              <a:lumMod val="95000"/>
            </a:schemeClr>
          </a:solidFill>
        </p:spPr>
        <p:txBody>
          <a:bodyPr>
            <a:normAutofit/>
          </a:bodyPr>
          <a:lstStyle>
            <a:lvl1pPr marL="0" indent="0">
              <a:buNone/>
              <a:defRPr sz="750"/>
            </a:lvl1pPr>
          </a:lstStyle>
          <a:p>
            <a:r>
              <a:rPr lang="en-US"/>
              <a:t>Click icon to add picture</a:t>
            </a:r>
          </a:p>
        </p:txBody>
      </p:sp>
      <p:sp>
        <p:nvSpPr>
          <p:cNvPr id="20" name="Picture Placeholder 19">
            <a:extLst>
              <a:ext uri="{FF2B5EF4-FFF2-40B4-BE49-F238E27FC236}">
                <a16:creationId xmlns:a16="http://schemas.microsoft.com/office/drawing/2014/main" id="{0C15DDEE-84EF-6C84-3820-53596E1E9385}"/>
              </a:ext>
            </a:extLst>
          </p:cNvPr>
          <p:cNvSpPr>
            <a:spLocks noGrp="1"/>
          </p:cNvSpPr>
          <p:nvPr>
            <p:ph type="pic" sz="quarter" idx="11"/>
          </p:nvPr>
        </p:nvSpPr>
        <p:spPr>
          <a:xfrm>
            <a:off x="6547402" y="132977"/>
            <a:ext cx="2596598" cy="3634740"/>
          </a:xfrm>
          <a:custGeom>
            <a:avLst/>
            <a:gdLst>
              <a:gd name="connsiteX0" fmla="*/ 2423160 w 3462130"/>
              <a:gd name="connsiteY0" fmla="*/ 0 h 4846320"/>
              <a:gd name="connsiteX1" fmla="*/ 3366363 w 3462130"/>
              <a:gd name="connsiteY1" fmla="*/ 190424 h 4846320"/>
              <a:gd name="connsiteX2" fmla="*/ 3462130 w 3462130"/>
              <a:gd name="connsiteY2" fmla="*/ 236557 h 4846320"/>
              <a:gd name="connsiteX3" fmla="*/ 3462130 w 3462130"/>
              <a:gd name="connsiteY3" fmla="*/ 4609763 h 4846320"/>
              <a:gd name="connsiteX4" fmla="*/ 3366363 w 3462130"/>
              <a:gd name="connsiteY4" fmla="*/ 4655896 h 4846320"/>
              <a:gd name="connsiteX5" fmla="*/ 2423160 w 3462130"/>
              <a:gd name="connsiteY5" fmla="*/ 4846320 h 4846320"/>
              <a:gd name="connsiteX6" fmla="*/ 0 w 3462130"/>
              <a:gd name="connsiteY6" fmla="*/ 2423160 h 4846320"/>
              <a:gd name="connsiteX7" fmla="*/ 2423160 w 3462130"/>
              <a:gd name="connsiteY7" fmla="*/ 0 h 4846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62130" h="4846320">
                <a:moveTo>
                  <a:pt x="2423160" y="0"/>
                </a:moveTo>
                <a:cubicBezTo>
                  <a:pt x="2757729" y="0"/>
                  <a:pt x="3076460" y="67805"/>
                  <a:pt x="3366363" y="190424"/>
                </a:cubicBezTo>
                <a:lnTo>
                  <a:pt x="3462130" y="236557"/>
                </a:lnTo>
                <a:lnTo>
                  <a:pt x="3462130" y="4609763"/>
                </a:lnTo>
                <a:lnTo>
                  <a:pt x="3366363" y="4655896"/>
                </a:lnTo>
                <a:cubicBezTo>
                  <a:pt x="3076460" y="4778515"/>
                  <a:pt x="2757729" y="4846320"/>
                  <a:pt x="2423160" y="4846320"/>
                </a:cubicBezTo>
                <a:cubicBezTo>
                  <a:pt x="1084886" y="4846320"/>
                  <a:pt x="0" y="3761434"/>
                  <a:pt x="0" y="2423160"/>
                </a:cubicBezTo>
                <a:cubicBezTo>
                  <a:pt x="0" y="1084886"/>
                  <a:pt x="1084886" y="0"/>
                  <a:pt x="2423160" y="0"/>
                </a:cubicBezTo>
                <a:close/>
              </a:path>
            </a:pathLst>
          </a:custGeom>
          <a:solidFill>
            <a:schemeClr val="bg1">
              <a:lumMod val="95000"/>
            </a:schemeClr>
          </a:solidFill>
        </p:spPr>
        <p:txBody>
          <a:bodyPr wrap="square">
            <a:noAutofit/>
          </a:bodyPr>
          <a:lstStyle>
            <a:lvl1pPr marL="0" indent="0">
              <a:buNone/>
              <a:defRPr sz="750"/>
            </a:lvl1pPr>
          </a:lstStyle>
          <a:p>
            <a:r>
              <a:rPr lang="en-US"/>
              <a:t>Click icon to add picture</a:t>
            </a:r>
          </a:p>
        </p:txBody>
      </p:sp>
      <p:sp>
        <p:nvSpPr>
          <p:cNvPr id="12" name="Picture Placeholder 11">
            <a:extLst>
              <a:ext uri="{FF2B5EF4-FFF2-40B4-BE49-F238E27FC236}">
                <a16:creationId xmlns:a16="http://schemas.microsoft.com/office/drawing/2014/main" id="{3AF5B2E3-B9A6-0E51-D4CA-E1DAA5ADD0B9}"/>
              </a:ext>
            </a:extLst>
          </p:cNvPr>
          <p:cNvSpPr>
            <a:spLocks noGrp="1"/>
          </p:cNvSpPr>
          <p:nvPr>
            <p:ph type="pic" sz="quarter" idx="12"/>
          </p:nvPr>
        </p:nvSpPr>
        <p:spPr>
          <a:xfrm>
            <a:off x="0" y="132977"/>
            <a:ext cx="2596598" cy="3634740"/>
          </a:xfrm>
          <a:custGeom>
            <a:avLst/>
            <a:gdLst>
              <a:gd name="connsiteX0" fmla="*/ 1038970 w 3462130"/>
              <a:gd name="connsiteY0" fmla="*/ 0 h 4846320"/>
              <a:gd name="connsiteX1" fmla="*/ 3462130 w 3462130"/>
              <a:gd name="connsiteY1" fmla="*/ 2423160 h 4846320"/>
              <a:gd name="connsiteX2" fmla="*/ 1038970 w 3462130"/>
              <a:gd name="connsiteY2" fmla="*/ 4846320 h 4846320"/>
              <a:gd name="connsiteX3" fmla="*/ 95767 w 3462130"/>
              <a:gd name="connsiteY3" fmla="*/ 4655896 h 4846320"/>
              <a:gd name="connsiteX4" fmla="*/ 0 w 3462130"/>
              <a:gd name="connsiteY4" fmla="*/ 4609763 h 4846320"/>
              <a:gd name="connsiteX5" fmla="*/ 0 w 3462130"/>
              <a:gd name="connsiteY5" fmla="*/ 236557 h 4846320"/>
              <a:gd name="connsiteX6" fmla="*/ 95767 w 3462130"/>
              <a:gd name="connsiteY6" fmla="*/ 190424 h 4846320"/>
              <a:gd name="connsiteX7" fmla="*/ 1038970 w 3462130"/>
              <a:gd name="connsiteY7" fmla="*/ 0 h 4846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62130" h="4846320">
                <a:moveTo>
                  <a:pt x="1038970" y="0"/>
                </a:moveTo>
                <a:cubicBezTo>
                  <a:pt x="2377244" y="0"/>
                  <a:pt x="3462130" y="1084886"/>
                  <a:pt x="3462130" y="2423160"/>
                </a:cubicBezTo>
                <a:cubicBezTo>
                  <a:pt x="3462130" y="3761434"/>
                  <a:pt x="2377244" y="4846320"/>
                  <a:pt x="1038970" y="4846320"/>
                </a:cubicBezTo>
                <a:cubicBezTo>
                  <a:pt x="704402" y="4846320"/>
                  <a:pt x="385670" y="4778515"/>
                  <a:pt x="95767" y="4655896"/>
                </a:cubicBezTo>
                <a:lnTo>
                  <a:pt x="0" y="4609763"/>
                </a:lnTo>
                <a:lnTo>
                  <a:pt x="0" y="236557"/>
                </a:lnTo>
                <a:lnTo>
                  <a:pt x="95767" y="190424"/>
                </a:lnTo>
                <a:cubicBezTo>
                  <a:pt x="385670" y="67806"/>
                  <a:pt x="704402" y="0"/>
                  <a:pt x="1038970" y="0"/>
                </a:cubicBezTo>
                <a:close/>
              </a:path>
            </a:pathLst>
          </a:custGeom>
          <a:solidFill>
            <a:schemeClr val="bg1">
              <a:lumMod val="95000"/>
            </a:schemeClr>
          </a:solidFill>
        </p:spPr>
        <p:txBody>
          <a:bodyPr wrap="square">
            <a:noAutofit/>
          </a:bodyPr>
          <a:lstStyle>
            <a:lvl1pPr marL="0" indent="0">
              <a:buNone/>
              <a:defRPr sz="750"/>
            </a:lvl1pPr>
          </a:lstStyle>
          <a:p>
            <a:r>
              <a:rPr lang="en-US"/>
              <a:t>Click icon to add picture</a:t>
            </a:r>
          </a:p>
        </p:txBody>
      </p:sp>
      <p:pic>
        <p:nvPicPr>
          <p:cNvPr id="4" name="Picture 3">
            <a:extLst>
              <a:ext uri="{FF2B5EF4-FFF2-40B4-BE49-F238E27FC236}">
                <a16:creationId xmlns:a16="http://schemas.microsoft.com/office/drawing/2014/main" id="{61ABAECD-8AED-F147-DE7B-EC1D7AC1B249}"/>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978142" y="4106202"/>
            <a:ext cx="822960" cy="608495"/>
          </a:xfrm>
          <a:prstGeom prst="rect">
            <a:avLst/>
          </a:prstGeom>
        </p:spPr>
      </p:pic>
      <p:pic>
        <p:nvPicPr>
          <p:cNvPr id="5" name="Picture 4" descr="A blue text on a black background&#10;&#10;AI-generated content may be incorrect.">
            <a:extLst>
              <a:ext uri="{FF2B5EF4-FFF2-40B4-BE49-F238E27FC236}">
                <a16:creationId xmlns:a16="http://schemas.microsoft.com/office/drawing/2014/main" id="{C2123605-DD72-A834-5C53-96330F3BD6FC}"/>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465939" y="4103269"/>
            <a:ext cx="1379762" cy="523304"/>
          </a:xfrm>
          <a:prstGeom prst="rect">
            <a:avLst/>
          </a:prstGeom>
        </p:spPr>
      </p:pic>
    </p:spTree>
    <p:extLst>
      <p:ext uri="{BB962C8B-B14F-4D97-AF65-F5344CB8AC3E}">
        <p14:creationId xmlns:p14="http://schemas.microsoft.com/office/powerpoint/2010/main" val="4225807230"/>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image" Target="../media/image1.jpeg"/><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image" Target="../media/image2.png"/><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56ADECC-0251-A7E4-5758-03C619A3833F}"/>
              </a:ext>
            </a:extLst>
          </p:cNvPr>
          <p:cNvSpPr>
            <a:spLocks noGrp="1"/>
          </p:cNvSpPr>
          <p:nvPr>
            <p:ph type="title"/>
          </p:nvPr>
        </p:nvSpPr>
        <p:spPr>
          <a:xfrm>
            <a:off x="628650" y="197922"/>
            <a:ext cx="7886700" cy="625712"/>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AFA5EAED-605D-1A86-7B7B-4A4D73F490EE}"/>
              </a:ext>
            </a:extLst>
          </p:cNvPr>
          <p:cNvSpPr>
            <a:spLocks noGrp="1"/>
          </p:cNvSpPr>
          <p:nvPr>
            <p:ph type="body" idx="1"/>
          </p:nvPr>
        </p:nvSpPr>
        <p:spPr>
          <a:xfrm>
            <a:off x="630936" y="1234440"/>
            <a:ext cx="7886700" cy="329184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92A8E7AF-4C17-691C-E86A-DBA1F01237AD}"/>
              </a:ext>
              <a:ext uri="{C183D7F6-B498-43B3-948B-1728B52AA6E4}">
                <adec:decorative xmlns:adec="http://schemas.microsoft.com/office/drawing/2017/decorative" val="1"/>
              </a:ext>
            </a:extLst>
          </p:cNvPr>
          <p:cNvSpPr/>
          <p:nvPr/>
        </p:nvSpPr>
        <p:spPr>
          <a:xfrm>
            <a:off x="0" y="899557"/>
            <a:ext cx="8515350" cy="3428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4" name="TextBox 3">
            <a:extLst>
              <a:ext uri="{FF2B5EF4-FFF2-40B4-BE49-F238E27FC236}">
                <a16:creationId xmlns:a16="http://schemas.microsoft.com/office/drawing/2014/main" id="{6730EEF5-1B9F-7B27-FD1E-8C29A05E9208}"/>
              </a:ext>
            </a:extLst>
          </p:cNvPr>
          <p:cNvSpPr txBox="1"/>
          <p:nvPr/>
        </p:nvSpPr>
        <p:spPr>
          <a:xfrm>
            <a:off x="8220076" y="4839911"/>
            <a:ext cx="295274" cy="196208"/>
          </a:xfrm>
          <a:prstGeom prst="rect">
            <a:avLst/>
          </a:prstGeom>
          <a:noFill/>
        </p:spPr>
        <p:txBody>
          <a:bodyPr wrap="none" rtlCol="0">
            <a:spAutoFit/>
          </a:bodyPr>
          <a:lstStyle/>
          <a:p>
            <a:pPr algn="r"/>
            <a:fld id="{7BF6DEC4-2D8B-E94B-9ABA-B6ADBCE229FD}" type="slidenum">
              <a:rPr lang="en-US" sz="675" b="0" i="0" smtClean="0">
                <a:latin typeface="Noto Sans" panose="020B0502040504020204" pitchFamily="34" charset="0"/>
                <a:ea typeface="Noto Sans" panose="020B0502040504020204" pitchFamily="34" charset="0"/>
                <a:cs typeface="Noto Sans" panose="020B0502040504020204" pitchFamily="34" charset="0"/>
              </a:rPr>
              <a:pPr algn="r"/>
              <a:t>‹#›</a:t>
            </a:fld>
            <a:endParaRPr lang="en-US" sz="675" b="0" i="0">
              <a:latin typeface="Noto Sans" panose="020B0502040504020204" pitchFamily="34" charset="0"/>
              <a:ea typeface="Noto Sans" panose="020B0502040504020204" pitchFamily="34" charset="0"/>
              <a:cs typeface="Noto Sans" panose="020B0502040504020204" pitchFamily="34" charset="0"/>
            </a:endParaRPr>
          </a:p>
        </p:txBody>
      </p:sp>
      <p:pic>
        <p:nvPicPr>
          <p:cNvPr id="5" name="Picture 4">
            <a:extLst>
              <a:ext uri="{FF2B5EF4-FFF2-40B4-BE49-F238E27FC236}">
                <a16:creationId xmlns:a16="http://schemas.microsoft.com/office/drawing/2014/main" id="{72D02E4A-CEDD-E395-C98D-8F05D7F322BA}"/>
              </a:ext>
              <a:ext uri="{C183D7F6-B498-43B3-948B-1728B52AA6E4}">
                <adec:decorative xmlns:adec="http://schemas.microsoft.com/office/drawing/2017/decorative" val="1"/>
              </a:ext>
            </a:extLst>
          </p:cNvPr>
          <p:cNvPicPr>
            <a:picLocks noChangeAspect="1"/>
          </p:cNvPicPr>
          <p:nvPr/>
        </p:nvPicPr>
        <p:blipFill>
          <a:blip r:embed="rId42" cstate="screen">
            <a:extLst>
              <a:ext uri="{28A0092B-C50C-407E-A947-70E740481C1C}">
                <a14:useLocalDpi xmlns:a14="http://schemas.microsoft.com/office/drawing/2010/main"/>
              </a:ext>
            </a:extLst>
          </a:blip>
          <a:stretch>
            <a:fillRect/>
          </a:stretch>
        </p:blipFill>
        <p:spPr>
          <a:xfrm>
            <a:off x="628650" y="4799658"/>
            <a:ext cx="342900" cy="253540"/>
          </a:xfrm>
          <a:prstGeom prst="rect">
            <a:avLst/>
          </a:prstGeom>
        </p:spPr>
      </p:pic>
      <p:pic>
        <p:nvPicPr>
          <p:cNvPr id="8" name="Picture 7" descr="A blue text on a black background&#10;&#10;AI-generated content may be incorrect.">
            <a:extLst>
              <a:ext uri="{FF2B5EF4-FFF2-40B4-BE49-F238E27FC236}">
                <a16:creationId xmlns:a16="http://schemas.microsoft.com/office/drawing/2014/main" id="{B09BC7FC-CDCE-938E-52BC-AAA4BD5337B2}"/>
              </a:ext>
            </a:extLst>
          </p:cNvPr>
          <p:cNvPicPr>
            <a:picLocks noChangeAspect="1"/>
          </p:cNvPicPr>
          <p:nvPr userDrawn="1"/>
        </p:nvPicPr>
        <p:blipFill>
          <a:blip r:embed="rId43" cstate="screen">
            <a:extLst>
              <a:ext uri="{28A0092B-C50C-407E-A947-70E740481C1C}">
                <a14:useLocalDpi xmlns:a14="http://schemas.microsoft.com/office/drawing/2010/main"/>
              </a:ext>
            </a:extLst>
          </a:blip>
          <a:stretch>
            <a:fillRect/>
          </a:stretch>
        </p:blipFill>
        <p:spPr>
          <a:xfrm>
            <a:off x="1043575" y="4799658"/>
            <a:ext cx="668493" cy="253540"/>
          </a:xfrm>
          <a:prstGeom prst="rect">
            <a:avLst/>
          </a:prstGeom>
        </p:spPr>
      </p:pic>
    </p:spTree>
    <p:extLst>
      <p:ext uri="{BB962C8B-B14F-4D97-AF65-F5344CB8AC3E}">
        <p14:creationId xmlns:p14="http://schemas.microsoft.com/office/powerpoint/2010/main" val="485734619"/>
      </p:ext>
    </p:extLst>
  </p:cSld>
  <p:clrMap bg1="lt1" tx1="dk1" bg2="lt2" tx2="dk2" accent1="accent1" accent2="accent2" accent3="accent3" accent4="accent4" accent5="accent5" accent6="accent6" hlink="hlink" folHlink="folHlink"/>
  <p:sldLayoutIdLst>
    <p:sldLayoutId id="2147493469" r:id="rId1"/>
    <p:sldLayoutId id="2147493470" r:id="rId2"/>
    <p:sldLayoutId id="2147493471" r:id="rId3"/>
    <p:sldLayoutId id="2147493472" r:id="rId4"/>
    <p:sldLayoutId id="2147493473" r:id="rId5"/>
    <p:sldLayoutId id="2147493474" r:id="rId6"/>
    <p:sldLayoutId id="2147493475" r:id="rId7"/>
    <p:sldLayoutId id="2147493476" r:id="rId8"/>
    <p:sldLayoutId id="2147493477" r:id="rId9"/>
    <p:sldLayoutId id="2147493478" r:id="rId10"/>
    <p:sldLayoutId id="2147493479" r:id="rId11"/>
    <p:sldLayoutId id="2147493480" r:id="rId12"/>
    <p:sldLayoutId id="2147493481" r:id="rId13"/>
    <p:sldLayoutId id="2147493482" r:id="rId14"/>
    <p:sldLayoutId id="2147493483" r:id="rId15"/>
    <p:sldLayoutId id="2147493484" r:id="rId16"/>
    <p:sldLayoutId id="2147493485" r:id="rId17"/>
    <p:sldLayoutId id="2147493486" r:id="rId18"/>
    <p:sldLayoutId id="2147493487" r:id="rId19"/>
    <p:sldLayoutId id="2147493488" r:id="rId20"/>
    <p:sldLayoutId id="2147493489" r:id="rId21"/>
    <p:sldLayoutId id="2147493490" r:id="rId22"/>
    <p:sldLayoutId id="2147493491" r:id="rId23"/>
    <p:sldLayoutId id="2147493492" r:id="rId24"/>
    <p:sldLayoutId id="2147493493" r:id="rId25"/>
    <p:sldLayoutId id="2147493494" r:id="rId26"/>
    <p:sldLayoutId id="2147493495" r:id="rId27"/>
    <p:sldLayoutId id="2147493496" r:id="rId28"/>
    <p:sldLayoutId id="2147493497" r:id="rId29"/>
    <p:sldLayoutId id="2147493498" r:id="rId30"/>
    <p:sldLayoutId id="2147493499" r:id="rId31"/>
    <p:sldLayoutId id="2147493500" r:id="rId32"/>
    <p:sldLayoutId id="2147493501" r:id="rId33"/>
    <p:sldLayoutId id="2147493502" r:id="rId34"/>
    <p:sldLayoutId id="2147493503" r:id="rId35"/>
    <p:sldLayoutId id="2147493505" r:id="rId36"/>
    <p:sldLayoutId id="2147493506" r:id="rId37"/>
    <p:sldLayoutId id="2147493507" r:id="rId38"/>
    <p:sldLayoutId id="2147493508" r:id="rId39"/>
    <p:sldLayoutId id="2147493509" r:id="rId40"/>
  </p:sldLayoutIdLst>
  <p:txStyles>
    <p:titleStyle>
      <a:lvl1pPr algn="l" defTabSz="685800" rtl="0" eaLnBrk="1" latinLnBrk="0" hangingPunct="1">
        <a:lnSpc>
          <a:spcPct val="90000"/>
        </a:lnSpc>
        <a:spcBef>
          <a:spcPct val="0"/>
        </a:spcBef>
        <a:buNone/>
        <a:defRPr sz="2400" b="1" i="0" kern="1200">
          <a:solidFill>
            <a:schemeClr val="bg2"/>
          </a:solidFill>
          <a:latin typeface="Noto Sans" panose="020B0502040504020204" pitchFamily="34" charset="0"/>
          <a:ea typeface="Noto Sans" panose="020B0502040504020204" pitchFamily="34" charset="0"/>
          <a:cs typeface="Noto Sans" panose="020B0502040504020204" pitchFamily="34" charset="0"/>
        </a:defRPr>
      </a:lvl1pPr>
    </p:titleStyle>
    <p:bodyStyle>
      <a:lvl1pPr marL="171450" indent="-171450" algn="l" defTabSz="685800" rtl="0" eaLnBrk="1" latinLnBrk="0" hangingPunct="1">
        <a:lnSpc>
          <a:spcPct val="95000"/>
        </a:lnSpc>
        <a:spcBef>
          <a:spcPts val="0"/>
        </a:spcBef>
        <a:spcAft>
          <a:spcPts val="900"/>
        </a:spcAft>
        <a:buClr>
          <a:schemeClr val="tx2"/>
        </a:buClr>
        <a:buFont typeface="Arial" panose="020B0604020202020204" pitchFamily="34" charset="0"/>
        <a:buChar char="•"/>
        <a:defRPr sz="18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514350" indent="-171450" algn="l" defTabSz="685800" rtl="0" eaLnBrk="1" latinLnBrk="0" hangingPunct="1">
        <a:lnSpc>
          <a:spcPct val="95000"/>
        </a:lnSpc>
        <a:spcBef>
          <a:spcPts val="0"/>
        </a:spcBef>
        <a:spcAft>
          <a:spcPts val="900"/>
        </a:spcAft>
        <a:buClr>
          <a:schemeClr val="tx2"/>
        </a:buClr>
        <a:buFont typeface="Wingdings" pitchFamily="2" charset="2"/>
        <a:buChar char="§"/>
        <a:defRPr sz="15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2pPr>
      <a:lvl3pPr marL="857250" indent="-171450" algn="l" defTabSz="685800" rtl="0" eaLnBrk="1" latinLnBrk="0" hangingPunct="1">
        <a:lnSpc>
          <a:spcPct val="95000"/>
        </a:lnSpc>
        <a:spcBef>
          <a:spcPts val="0"/>
        </a:spcBef>
        <a:spcAft>
          <a:spcPts val="900"/>
        </a:spcAft>
        <a:buClr>
          <a:schemeClr val="tx2"/>
        </a:buClr>
        <a:buFont typeface="System Font Regular"/>
        <a:buChar char="–"/>
        <a:defRPr sz="135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3pPr>
      <a:lvl4pPr marL="1200150" indent="-171450" algn="l" defTabSz="685800" rtl="0" eaLnBrk="1" latinLnBrk="0" hangingPunct="1">
        <a:lnSpc>
          <a:spcPct val="95000"/>
        </a:lnSpc>
        <a:spcBef>
          <a:spcPts val="0"/>
        </a:spcBef>
        <a:spcAft>
          <a:spcPts val="900"/>
        </a:spcAft>
        <a:buClr>
          <a:schemeClr val="bg2"/>
        </a:buClr>
        <a:buFont typeface="Arial" panose="020B0604020202020204" pitchFamily="34" charset="0"/>
        <a:buChar char="•"/>
        <a:defRPr sz="12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4pPr>
      <a:lvl5pPr marL="1543050" indent="-171450" algn="l" defTabSz="685800" rtl="0" eaLnBrk="1" latinLnBrk="0" hangingPunct="1">
        <a:lnSpc>
          <a:spcPct val="95000"/>
        </a:lnSpc>
        <a:spcBef>
          <a:spcPts val="0"/>
        </a:spcBef>
        <a:spcAft>
          <a:spcPts val="900"/>
        </a:spcAft>
        <a:buClr>
          <a:schemeClr val="bg2"/>
        </a:buClr>
        <a:buFont typeface="Wingdings" pitchFamily="2" charset="2"/>
        <a:buChar char="§"/>
        <a:defRPr sz="12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15.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9.xml"/></Relationships>
</file>

<file path=ppt/slides/_rels/slide16.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9.xml"/></Relationships>
</file>

<file path=ppt/slides/_rels/slide17.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9.xml"/></Relationships>
</file>

<file path=ppt/slides/_rels/slide18.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30.xml"/></Relationships>
</file>

<file path=ppt/slides/_rels/slide19.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image" Target="../media/image43.png"/><Relationship Id="rId1" Type="http://schemas.openxmlformats.org/officeDocument/2006/relationships/slideLayout" Target="../slideLayouts/slideLayout2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21.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2" Type="http://schemas.microsoft.com/office/2018/10/relationships/comments" Target="../comments/modernComment_132_E7A4B1B9.xml"/><Relationship Id="rId1" Type="http://schemas.openxmlformats.org/officeDocument/2006/relationships/slideLayout" Target="../slideLayouts/slideLayout35.xml"/></Relationships>
</file>

<file path=ppt/slides/_rels/slide23.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3.xml"/><Relationship Id="rId1" Type="http://schemas.openxmlformats.org/officeDocument/2006/relationships/slideLayout" Target="../slideLayouts/slideLayout27.xml"/><Relationship Id="rId4" Type="http://schemas.openxmlformats.org/officeDocument/2006/relationships/hyperlink" Target="https://academic.oup.com/heapro/article/26/suppl_1/i29/687644" TargetMode="Externa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5.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35.xml"/><Relationship Id="rId1" Type="http://schemas.openxmlformats.org/officeDocument/2006/relationships/video" Target="https://www.youtube.com/embed/G0zJGDokyWQ?feature=oembed" TargetMode="External"/><Relationship Id="rId5" Type="http://schemas.openxmlformats.org/officeDocument/2006/relationships/hyperlink" Target="https://www.youtube.com/watch?v=G0zJGDokyWQ" TargetMode="External"/><Relationship Id="rId4" Type="http://schemas.openxmlformats.org/officeDocument/2006/relationships/image" Target="../media/image47.jpeg"/></Relationships>
</file>

<file path=ppt/slides/_rels/slide26.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27.xml"/></Relationships>
</file>

<file path=ppt/slides/_rels/slide27.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27.xml"/></Relationships>
</file>

<file path=ppt/slides/_rels/slide28.xml.rels><?xml version="1.0" encoding="UTF-8" standalone="yes"?>
<Relationships xmlns="http://schemas.openxmlformats.org/package/2006/relationships"><Relationship Id="rId3" Type="http://schemas.openxmlformats.org/officeDocument/2006/relationships/hyperlink" Target="https://pubmed.ncbi.nlm.nih.gov/22079935/" TargetMode="External"/><Relationship Id="rId7" Type="http://schemas.openxmlformats.org/officeDocument/2006/relationships/hyperlink" Target="https://doi.org/10.1093/heapro/dar075" TargetMode="External"/><Relationship Id="rId2" Type="http://schemas.openxmlformats.org/officeDocument/2006/relationships/hyperlink" Target="https://bmcpublichealth.biomedcentral.com/articles/10.1186/1471-2458-13-835" TargetMode="External"/><Relationship Id="rId1" Type="http://schemas.openxmlformats.org/officeDocument/2006/relationships/slideLayout" Target="../slideLayouts/slideLayout11.xml"/><Relationship Id="rId6" Type="http://schemas.openxmlformats.org/officeDocument/2006/relationships/hyperlink" Target="https://doi.org/10.1177/0022146510383501" TargetMode="External"/><Relationship Id="rId5" Type="http://schemas.openxmlformats.org/officeDocument/2006/relationships/hyperlink" Target="https://www.youtube.com/watch?v=G0zJGDokyWQ" TargetMode="External"/><Relationship Id="rId4" Type="http://schemas.openxmlformats.org/officeDocument/2006/relationships/hyperlink" Target="https://doi.org/10.1196/annals.1376.003" TargetMode="Externa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70F87B-64F5-0588-5766-BB537A6A91A5}"/>
              </a:ext>
            </a:extLst>
          </p:cNvPr>
          <p:cNvSpPr>
            <a:spLocks noGrp="1"/>
          </p:cNvSpPr>
          <p:nvPr>
            <p:ph type="ctrTitle"/>
          </p:nvPr>
        </p:nvSpPr>
        <p:spPr/>
        <p:txBody>
          <a:bodyPr/>
          <a:lstStyle/>
          <a:p>
            <a:r>
              <a:rPr lang="en-US" dirty="0">
                <a:latin typeface="Noto Sans"/>
                <a:ea typeface="Noto Sans"/>
                <a:cs typeface="Noto Sans"/>
              </a:rPr>
              <a:t>Session 1</a:t>
            </a:r>
          </a:p>
        </p:txBody>
      </p:sp>
      <p:sp>
        <p:nvSpPr>
          <p:cNvPr id="3" name="Subtitle 2">
            <a:extLst>
              <a:ext uri="{FF2B5EF4-FFF2-40B4-BE49-F238E27FC236}">
                <a16:creationId xmlns:a16="http://schemas.microsoft.com/office/drawing/2014/main" id="{EFF6BABF-6BD6-34C6-8A14-037766BAE839}"/>
              </a:ext>
            </a:extLst>
          </p:cNvPr>
          <p:cNvSpPr>
            <a:spLocks noGrp="1"/>
          </p:cNvSpPr>
          <p:nvPr>
            <p:ph type="subTitle" idx="1"/>
          </p:nvPr>
        </p:nvSpPr>
        <p:spPr>
          <a:xfrm>
            <a:off x="1988820" y="3654523"/>
            <a:ext cx="6433727" cy="1241822"/>
          </a:xfrm>
        </p:spPr>
        <p:txBody>
          <a:bodyPr vert="horz" lIns="91440" tIns="45720" rIns="91440" bIns="45720" rtlCol="0" anchor="t">
            <a:normAutofit/>
          </a:bodyPr>
          <a:lstStyle/>
          <a:p>
            <a:r>
              <a:rPr lang="en-US" sz="1600" dirty="0">
                <a:solidFill>
                  <a:srgbClr val="253746"/>
                </a:solidFill>
                <a:latin typeface="Noto Sans"/>
                <a:ea typeface="Noto Sans"/>
                <a:cs typeface="Noto Sans"/>
              </a:rPr>
              <a:t>Pre-apprenticeship Curriculum Overview, Introductions, &amp; Module 1.1 (Mental Health Awareness)</a:t>
            </a:r>
            <a:endParaRPr lang="en-US" sz="1600" b="1" dirty="0">
              <a:solidFill>
                <a:srgbClr val="253746"/>
              </a:solidFill>
              <a:latin typeface="Noto Sans"/>
              <a:ea typeface="Noto Sans"/>
              <a:cs typeface="Noto Sans"/>
            </a:endParaRPr>
          </a:p>
          <a:p>
            <a:endParaRPr lang="en-US" sz="1100" dirty="0">
              <a:latin typeface="Noto Sans"/>
              <a:ea typeface="Noto Sans"/>
              <a:cs typeface="Noto Sans"/>
            </a:endParaRPr>
          </a:p>
          <a:p>
            <a:endParaRPr lang="en-US" dirty="0"/>
          </a:p>
        </p:txBody>
      </p:sp>
      <p:sp>
        <p:nvSpPr>
          <p:cNvPr id="4" name="TextBox 3">
            <a:extLst>
              <a:ext uri="{FF2B5EF4-FFF2-40B4-BE49-F238E27FC236}">
                <a16:creationId xmlns:a16="http://schemas.microsoft.com/office/drawing/2014/main" id="{AE1ABF11-8233-0E79-2E3D-A427AE77FDDB}"/>
              </a:ext>
            </a:extLst>
          </p:cNvPr>
          <p:cNvSpPr txBox="1"/>
          <p:nvPr/>
        </p:nvSpPr>
        <p:spPr>
          <a:xfrm>
            <a:off x="1712934" y="346814"/>
            <a:ext cx="4763021" cy="52322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400" b="1">
                <a:solidFill>
                  <a:srgbClr val="293745"/>
                </a:solidFill>
                <a:latin typeface="Noto Sans"/>
                <a:ea typeface="Noto Sans"/>
                <a:cs typeface="Noto Sans"/>
              </a:rPr>
              <a:t>Empowering Futures:</a:t>
            </a:r>
            <a:r>
              <a:rPr lang="en-US" sz="1400">
                <a:solidFill>
                  <a:srgbClr val="293745"/>
                </a:solidFill>
                <a:latin typeface="Noto Sans"/>
                <a:ea typeface="Noto Sans"/>
                <a:cs typeface="Noto Sans"/>
              </a:rPr>
              <a:t> A Mental Health </a:t>
            </a:r>
            <a:endParaRPr lang="en-US" sz="1400">
              <a:solidFill>
                <a:srgbClr val="000000"/>
              </a:solidFill>
              <a:latin typeface="Noto Sans"/>
              <a:ea typeface="Noto Sans"/>
              <a:cs typeface="Noto Sans"/>
            </a:endParaRPr>
          </a:p>
          <a:p>
            <a:r>
              <a:rPr lang="en-US" sz="1400">
                <a:solidFill>
                  <a:srgbClr val="293745"/>
                </a:solidFill>
                <a:latin typeface="Noto Sans"/>
                <a:ea typeface="Noto Sans"/>
                <a:cs typeface="Noto Sans"/>
              </a:rPr>
              <a:t>Pre-Apprenticeship Program for Young People</a:t>
            </a:r>
            <a:endParaRPr lang="en-US" sz="1400">
              <a:latin typeface="Noto Sans"/>
              <a:ea typeface="Noto Sans"/>
              <a:cs typeface="Noto Sans"/>
            </a:endParaRPr>
          </a:p>
        </p:txBody>
      </p:sp>
    </p:spTree>
    <p:extLst>
      <p:ext uri="{BB962C8B-B14F-4D97-AF65-F5344CB8AC3E}">
        <p14:creationId xmlns:p14="http://schemas.microsoft.com/office/powerpoint/2010/main" val="293292366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B054398-76EA-8233-C812-D6D4884F50B1}"/>
              </a:ext>
            </a:extLst>
          </p:cNvPr>
          <p:cNvSpPr>
            <a:spLocks noGrp="1"/>
          </p:cNvSpPr>
          <p:nvPr>
            <p:ph idx="1"/>
          </p:nvPr>
        </p:nvSpPr>
        <p:spPr>
          <a:xfrm>
            <a:off x="630936" y="1285079"/>
            <a:ext cx="3321935" cy="3241201"/>
          </a:xfrm>
        </p:spPr>
        <p:txBody>
          <a:bodyPr vert="horz" lIns="91440" tIns="45720" rIns="91440" bIns="45720" rtlCol="0" anchor="t">
            <a:normAutofit/>
          </a:bodyPr>
          <a:lstStyle/>
          <a:p>
            <a:r>
              <a:rPr lang="en-US">
                <a:latin typeface="Noto Sans"/>
                <a:ea typeface="Noto Sans"/>
                <a:cs typeface="Noto Sans"/>
              </a:rPr>
              <a:t>Navigator will type the community norms on this slide that are agreed upon by the entire group during the debrief part of the activity.</a:t>
            </a:r>
          </a:p>
          <a:p>
            <a:r>
              <a:rPr lang="en-US">
                <a:latin typeface="Noto Sans"/>
                <a:ea typeface="Noto Sans"/>
                <a:cs typeface="Noto Sans"/>
              </a:rPr>
              <a:t>  </a:t>
            </a:r>
          </a:p>
          <a:p>
            <a:r>
              <a:rPr lang="en-US">
                <a:latin typeface="Noto Sans"/>
                <a:ea typeface="Noto Sans"/>
                <a:cs typeface="Noto Sans"/>
              </a:rPr>
              <a:t>  </a:t>
            </a:r>
          </a:p>
          <a:p>
            <a:r>
              <a:rPr lang="en-US">
                <a:latin typeface="Noto Sans"/>
                <a:ea typeface="Noto Sans"/>
                <a:cs typeface="Noto Sans"/>
              </a:rPr>
              <a:t>  </a:t>
            </a:r>
          </a:p>
          <a:p>
            <a:r>
              <a:rPr lang="en-US">
                <a:latin typeface="Noto Sans"/>
                <a:ea typeface="Noto Sans"/>
                <a:cs typeface="Noto Sans"/>
              </a:rPr>
              <a:t>  </a:t>
            </a:r>
          </a:p>
        </p:txBody>
      </p:sp>
      <p:sp>
        <p:nvSpPr>
          <p:cNvPr id="3" name="Title 2">
            <a:extLst>
              <a:ext uri="{FF2B5EF4-FFF2-40B4-BE49-F238E27FC236}">
                <a16:creationId xmlns:a16="http://schemas.microsoft.com/office/drawing/2014/main" id="{4F55885D-E8F7-C927-8B35-839D5CC2AF7D}"/>
              </a:ext>
            </a:extLst>
          </p:cNvPr>
          <p:cNvSpPr>
            <a:spLocks noGrp="1"/>
          </p:cNvSpPr>
          <p:nvPr>
            <p:ph type="title"/>
          </p:nvPr>
        </p:nvSpPr>
        <p:spPr/>
        <p:txBody>
          <a:bodyPr/>
          <a:lstStyle/>
          <a:p>
            <a:r>
              <a:rPr lang="en-US">
                <a:latin typeface="Noto Sans"/>
                <a:ea typeface="Noto Sans"/>
                <a:cs typeface="Noto Sans"/>
              </a:rPr>
              <a:t>Our Community Norms (continued!)</a:t>
            </a:r>
          </a:p>
        </p:txBody>
      </p:sp>
      <p:sp>
        <p:nvSpPr>
          <p:cNvPr id="5" name="Content Placeholder 1">
            <a:extLst>
              <a:ext uri="{FF2B5EF4-FFF2-40B4-BE49-F238E27FC236}">
                <a16:creationId xmlns:a16="http://schemas.microsoft.com/office/drawing/2014/main" id="{D86023A7-5D26-D45D-CBD7-49E3C609D910}"/>
              </a:ext>
            </a:extLst>
          </p:cNvPr>
          <p:cNvSpPr txBox="1">
            <a:spLocks/>
          </p:cNvSpPr>
          <p:nvPr/>
        </p:nvSpPr>
        <p:spPr>
          <a:xfrm>
            <a:off x="4443830" y="1285561"/>
            <a:ext cx="3321935" cy="3241201"/>
          </a:xfrm>
          <a:prstGeom prst="rect">
            <a:avLst/>
          </a:prstGeom>
        </p:spPr>
        <p:txBody>
          <a:bodyPr vert="horz" lIns="91440" tIns="45720" rIns="91440" bIns="45720" rtlCol="0" anchor="t">
            <a:normAutofit/>
          </a:bodyPr>
          <a:lstStyle>
            <a:lvl1pPr marL="171450" indent="-171450" algn="l" defTabSz="685800" rtl="0" eaLnBrk="1" latinLnBrk="0" hangingPunct="1">
              <a:lnSpc>
                <a:spcPct val="95000"/>
              </a:lnSpc>
              <a:spcBef>
                <a:spcPts val="0"/>
              </a:spcBef>
              <a:spcAft>
                <a:spcPts val="900"/>
              </a:spcAft>
              <a:buClr>
                <a:schemeClr val="tx2"/>
              </a:buClr>
              <a:buFont typeface="Arial" panose="020B0604020202020204" pitchFamily="34" charset="0"/>
              <a:buChar char="•"/>
              <a:defRPr sz="1800" b="0" i="0" kern="120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vl2pPr marL="514350" indent="-171450" algn="l" defTabSz="685800" rtl="0" eaLnBrk="1" latinLnBrk="0" hangingPunct="1">
              <a:lnSpc>
                <a:spcPct val="95000"/>
              </a:lnSpc>
              <a:spcBef>
                <a:spcPts val="0"/>
              </a:spcBef>
              <a:spcAft>
                <a:spcPts val="900"/>
              </a:spcAft>
              <a:buClr>
                <a:schemeClr val="tx2"/>
              </a:buClr>
              <a:buFont typeface="System Font Regular"/>
              <a:buChar char="–"/>
              <a:defRPr sz="1500" b="0" i="0" kern="1200">
                <a:solidFill>
                  <a:schemeClr val="bg1"/>
                </a:solidFill>
                <a:latin typeface="Noto Sans" panose="020B0502040504020204" pitchFamily="34" charset="0"/>
                <a:ea typeface="Noto Sans" panose="020B0502040504020204" pitchFamily="34" charset="0"/>
                <a:cs typeface="Noto Sans" panose="020B0502040504020204" pitchFamily="34" charset="0"/>
              </a:defRPr>
            </a:lvl2pPr>
            <a:lvl3pPr marL="857250" indent="-171450" algn="l" defTabSz="685800" rtl="0" eaLnBrk="1" latinLnBrk="0" hangingPunct="1">
              <a:lnSpc>
                <a:spcPct val="95000"/>
              </a:lnSpc>
              <a:spcBef>
                <a:spcPts val="0"/>
              </a:spcBef>
              <a:spcAft>
                <a:spcPts val="900"/>
              </a:spcAft>
              <a:buClr>
                <a:schemeClr val="tx2"/>
              </a:buClr>
              <a:buFont typeface="System Font Regular"/>
              <a:buChar char="▸"/>
              <a:defRPr sz="1350" b="0" i="0" kern="1200">
                <a:solidFill>
                  <a:schemeClr val="bg1"/>
                </a:solidFill>
                <a:latin typeface="Noto Sans" panose="020B0502040504020204" pitchFamily="34" charset="0"/>
                <a:ea typeface="Noto Sans" panose="020B0502040504020204" pitchFamily="34" charset="0"/>
                <a:cs typeface="Noto Sans" panose="020B0502040504020204" pitchFamily="34" charset="0"/>
              </a:defRPr>
            </a:lvl3pPr>
            <a:lvl4pPr marL="1200150" indent="-171450" algn="l" defTabSz="685800" rtl="0" eaLnBrk="1" latinLnBrk="0" hangingPunct="1">
              <a:lnSpc>
                <a:spcPct val="95000"/>
              </a:lnSpc>
              <a:spcBef>
                <a:spcPts val="0"/>
              </a:spcBef>
              <a:spcAft>
                <a:spcPts val="900"/>
              </a:spcAft>
              <a:buClrTx/>
              <a:buFont typeface="Arial" panose="020B0604020202020204" pitchFamily="34" charset="0"/>
              <a:buChar char="•"/>
              <a:defRPr sz="1200" b="0" i="0" kern="1200">
                <a:solidFill>
                  <a:schemeClr val="bg1"/>
                </a:solidFill>
                <a:latin typeface="Noto Sans" panose="020B0502040504020204" pitchFamily="34" charset="0"/>
                <a:ea typeface="Noto Sans" panose="020B0502040504020204" pitchFamily="34" charset="0"/>
                <a:cs typeface="Noto Sans" panose="020B0502040504020204" pitchFamily="34" charset="0"/>
              </a:defRPr>
            </a:lvl4pPr>
            <a:lvl5pPr marL="1543050" indent="-171450" algn="l" defTabSz="685800" rtl="0" eaLnBrk="1" latinLnBrk="0" hangingPunct="1">
              <a:lnSpc>
                <a:spcPct val="95000"/>
              </a:lnSpc>
              <a:spcBef>
                <a:spcPts val="0"/>
              </a:spcBef>
              <a:spcAft>
                <a:spcPts val="900"/>
              </a:spcAft>
              <a:buClrTx/>
              <a:buFont typeface="System Font Regular"/>
              <a:buChar char="–"/>
              <a:defRPr sz="1200" b="0" i="0" kern="1200">
                <a:solidFill>
                  <a:schemeClr val="bg1"/>
                </a:solidFill>
                <a:latin typeface="Noto Sans" panose="020B0502040504020204" pitchFamily="34" charset="0"/>
                <a:ea typeface="Noto Sans" panose="020B0502040504020204" pitchFamily="34" charset="0"/>
                <a:cs typeface="Noto Sans" panose="020B0502040504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US">
                <a:latin typeface="Noto Sans"/>
                <a:ea typeface="Noto Sans"/>
                <a:cs typeface="Noto Sans"/>
              </a:rPr>
              <a:t> </a:t>
            </a:r>
          </a:p>
          <a:p>
            <a:r>
              <a:rPr lang="en-US">
                <a:latin typeface="Noto Sans"/>
                <a:ea typeface="Noto Sans"/>
                <a:cs typeface="Noto Sans"/>
              </a:rPr>
              <a:t>  </a:t>
            </a:r>
          </a:p>
          <a:p>
            <a:r>
              <a:rPr lang="en-US">
                <a:latin typeface="Noto Sans"/>
                <a:ea typeface="Noto Sans"/>
                <a:cs typeface="Noto Sans"/>
              </a:rPr>
              <a:t>  </a:t>
            </a:r>
          </a:p>
          <a:p>
            <a:r>
              <a:rPr lang="en-US">
                <a:latin typeface="Noto Sans"/>
                <a:ea typeface="Noto Sans"/>
                <a:cs typeface="Noto Sans"/>
              </a:rPr>
              <a:t>  </a:t>
            </a:r>
          </a:p>
          <a:p>
            <a:r>
              <a:rPr lang="en-US">
                <a:latin typeface="Noto Sans"/>
                <a:ea typeface="Noto Sans"/>
                <a:cs typeface="Noto Sans"/>
              </a:rPr>
              <a:t>  </a:t>
            </a:r>
          </a:p>
        </p:txBody>
      </p:sp>
    </p:spTree>
    <p:extLst>
      <p:ext uri="{BB962C8B-B14F-4D97-AF65-F5344CB8AC3E}">
        <p14:creationId xmlns:p14="http://schemas.microsoft.com/office/powerpoint/2010/main" val="123873380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1302B54-7743-0A51-2C5D-233864281C14}"/>
              </a:ext>
            </a:extLst>
          </p:cNvPr>
          <p:cNvSpPr>
            <a:spLocks noGrp="1"/>
          </p:cNvSpPr>
          <p:nvPr>
            <p:ph idx="1"/>
          </p:nvPr>
        </p:nvSpPr>
        <p:spPr>
          <a:xfrm>
            <a:off x="399442" y="1516573"/>
            <a:ext cx="4175568" cy="3241201"/>
          </a:xfrm>
        </p:spPr>
        <p:txBody>
          <a:bodyPr vert="horz" lIns="91440" tIns="45720" rIns="91440" bIns="45720" rtlCol="0" anchor="t">
            <a:normAutofit/>
          </a:bodyPr>
          <a:lstStyle/>
          <a:p>
            <a:r>
              <a:rPr lang="en-US" sz="1400">
                <a:latin typeface="Noto Sans"/>
                <a:ea typeface="Noto Sans"/>
                <a:cs typeface="Noto Sans"/>
              </a:rPr>
              <a:t>Be open to learn from each other</a:t>
            </a:r>
          </a:p>
          <a:p>
            <a:r>
              <a:rPr lang="en-US" sz="1400">
                <a:latin typeface="Noto Sans"/>
                <a:ea typeface="Noto Sans"/>
                <a:cs typeface="Noto Sans"/>
              </a:rPr>
              <a:t>Express your thoughts freely</a:t>
            </a:r>
          </a:p>
          <a:p>
            <a:pPr lvl="1">
              <a:buFont typeface="System Font Regular" panose="020B0604020202020204" pitchFamily="34" charset="0"/>
              <a:buChar char="–"/>
            </a:pPr>
            <a:r>
              <a:rPr lang="en-US" sz="1400">
                <a:latin typeface="Noto Sans"/>
                <a:ea typeface="Noto Sans"/>
                <a:cs typeface="Noto Sans"/>
              </a:rPr>
              <a:t>Be Honest</a:t>
            </a:r>
          </a:p>
          <a:p>
            <a:pPr lvl="1">
              <a:buFont typeface="System Font Regular" panose="020B0604020202020204" pitchFamily="34" charset="0"/>
              <a:buChar char="–"/>
            </a:pPr>
            <a:r>
              <a:rPr lang="en-US" sz="1400">
                <a:latin typeface="Noto Sans"/>
                <a:ea typeface="Noto Sans"/>
                <a:cs typeface="Noto Sans"/>
              </a:rPr>
              <a:t>Question Assumptions</a:t>
            </a:r>
          </a:p>
          <a:p>
            <a:pPr lvl="1">
              <a:buFont typeface="System Font Regular" panose="020B0604020202020204" pitchFamily="34" charset="0"/>
              <a:buChar char="–"/>
            </a:pPr>
            <a:r>
              <a:rPr lang="en-US" sz="1400">
                <a:latin typeface="Noto Sans"/>
                <a:ea typeface="Noto Sans"/>
                <a:cs typeface="Noto Sans"/>
              </a:rPr>
              <a:t>Engage with Discomfort</a:t>
            </a:r>
          </a:p>
          <a:p>
            <a:r>
              <a:rPr lang="en-US" sz="1400">
                <a:latin typeface="Noto Sans"/>
                <a:ea typeface="Noto Sans"/>
                <a:cs typeface="Noto Sans"/>
              </a:rPr>
              <a:t>Reflect on your views &amp; views of others</a:t>
            </a:r>
          </a:p>
          <a:p>
            <a:r>
              <a:rPr lang="en-US" sz="1400">
                <a:latin typeface="Noto Sans"/>
                <a:ea typeface="Noto Sans"/>
                <a:cs typeface="Noto Sans"/>
              </a:rPr>
              <a:t>Show respect</a:t>
            </a:r>
          </a:p>
          <a:p>
            <a:r>
              <a:rPr lang="en-US" sz="1400">
                <a:latin typeface="Noto Sans"/>
                <a:ea typeface="Noto Sans"/>
                <a:cs typeface="Noto Sans"/>
              </a:rPr>
              <a:t>Be mindful of airtime (Is everyone getting a chance to speak?)</a:t>
            </a:r>
          </a:p>
          <a:p>
            <a:endParaRPr lang="en-US" sz="1400">
              <a:latin typeface="Noto Sans"/>
              <a:ea typeface="Noto Sans"/>
              <a:cs typeface="Noto Sans"/>
            </a:endParaRPr>
          </a:p>
          <a:p>
            <a:endParaRPr lang="en-US" sz="1400">
              <a:latin typeface="Noto Sans"/>
              <a:ea typeface="Noto Sans"/>
              <a:cs typeface="Noto Sans"/>
            </a:endParaRPr>
          </a:p>
        </p:txBody>
      </p:sp>
      <p:sp>
        <p:nvSpPr>
          <p:cNvPr id="3" name="Title 2">
            <a:extLst>
              <a:ext uri="{FF2B5EF4-FFF2-40B4-BE49-F238E27FC236}">
                <a16:creationId xmlns:a16="http://schemas.microsoft.com/office/drawing/2014/main" id="{BB661DE6-4FF7-AA6E-75D9-C81D4C75B3CE}"/>
              </a:ext>
            </a:extLst>
          </p:cNvPr>
          <p:cNvSpPr>
            <a:spLocks noGrp="1"/>
          </p:cNvSpPr>
          <p:nvPr>
            <p:ph type="title"/>
          </p:nvPr>
        </p:nvSpPr>
        <p:spPr/>
        <p:txBody>
          <a:bodyPr>
            <a:normAutofit fontScale="90000"/>
          </a:bodyPr>
          <a:lstStyle/>
          <a:p>
            <a:r>
              <a:rPr lang="en-US">
                <a:latin typeface="Noto Sans"/>
                <a:ea typeface="Noto Sans"/>
                <a:cs typeface="Noto Sans"/>
              </a:rPr>
              <a:t>Community Norms – Any last ones you want to add?</a:t>
            </a:r>
            <a:endParaRPr lang="en-US"/>
          </a:p>
        </p:txBody>
      </p:sp>
      <p:sp>
        <p:nvSpPr>
          <p:cNvPr id="6" name="Content Placeholder 1">
            <a:extLst>
              <a:ext uri="{FF2B5EF4-FFF2-40B4-BE49-F238E27FC236}">
                <a16:creationId xmlns:a16="http://schemas.microsoft.com/office/drawing/2014/main" id="{E9EC8AED-C618-8C84-8C2A-E61AE8D8636A}"/>
              </a:ext>
            </a:extLst>
          </p:cNvPr>
          <p:cNvSpPr txBox="1">
            <a:spLocks/>
          </p:cNvSpPr>
          <p:nvPr/>
        </p:nvSpPr>
        <p:spPr>
          <a:xfrm>
            <a:off x="4458298" y="1459182"/>
            <a:ext cx="4175568" cy="3241201"/>
          </a:xfrm>
          <a:prstGeom prst="rect">
            <a:avLst/>
          </a:prstGeom>
        </p:spPr>
        <p:txBody>
          <a:bodyPr vert="horz" lIns="91440" tIns="45720" rIns="91440" bIns="45720" rtlCol="0" anchor="t">
            <a:noAutofit/>
          </a:bodyPr>
          <a:lstStyle>
            <a:lvl1pPr marL="171450" indent="-171450" algn="l" defTabSz="685800" rtl="0" eaLnBrk="1" latinLnBrk="0" hangingPunct="1">
              <a:lnSpc>
                <a:spcPct val="95000"/>
              </a:lnSpc>
              <a:spcBef>
                <a:spcPts val="0"/>
              </a:spcBef>
              <a:spcAft>
                <a:spcPts val="900"/>
              </a:spcAft>
              <a:buClr>
                <a:schemeClr val="tx2"/>
              </a:buClr>
              <a:buFont typeface="Arial" panose="020B0604020202020204" pitchFamily="34" charset="0"/>
              <a:buChar char="•"/>
              <a:defRPr sz="1800" b="0" i="0" kern="120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vl2pPr marL="514350" indent="-171450" algn="l" defTabSz="685800" rtl="0" eaLnBrk="1" latinLnBrk="0" hangingPunct="1">
              <a:lnSpc>
                <a:spcPct val="95000"/>
              </a:lnSpc>
              <a:spcBef>
                <a:spcPts val="0"/>
              </a:spcBef>
              <a:spcAft>
                <a:spcPts val="900"/>
              </a:spcAft>
              <a:buClr>
                <a:schemeClr val="tx2"/>
              </a:buClr>
              <a:buFont typeface="System Font Regular"/>
              <a:buChar char="–"/>
              <a:defRPr sz="1500" b="0" i="0" kern="1200">
                <a:solidFill>
                  <a:schemeClr val="bg1"/>
                </a:solidFill>
                <a:latin typeface="Noto Sans" panose="020B0502040504020204" pitchFamily="34" charset="0"/>
                <a:ea typeface="Noto Sans" panose="020B0502040504020204" pitchFamily="34" charset="0"/>
                <a:cs typeface="Noto Sans" panose="020B0502040504020204" pitchFamily="34" charset="0"/>
              </a:defRPr>
            </a:lvl2pPr>
            <a:lvl3pPr marL="857250" indent="-171450" algn="l" defTabSz="685800" rtl="0" eaLnBrk="1" latinLnBrk="0" hangingPunct="1">
              <a:lnSpc>
                <a:spcPct val="95000"/>
              </a:lnSpc>
              <a:spcBef>
                <a:spcPts val="0"/>
              </a:spcBef>
              <a:spcAft>
                <a:spcPts val="900"/>
              </a:spcAft>
              <a:buClr>
                <a:schemeClr val="tx2"/>
              </a:buClr>
              <a:buFont typeface="System Font Regular"/>
              <a:buChar char="▸"/>
              <a:defRPr sz="1350" b="0" i="0" kern="1200">
                <a:solidFill>
                  <a:schemeClr val="bg1"/>
                </a:solidFill>
                <a:latin typeface="Noto Sans" panose="020B0502040504020204" pitchFamily="34" charset="0"/>
                <a:ea typeface="Noto Sans" panose="020B0502040504020204" pitchFamily="34" charset="0"/>
                <a:cs typeface="Noto Sans" panose="020B0502040504020204" pitchFamily="34" charset="0"/>
              </a:defRPr>
            </a:lvl3pPr>
            <a:lvl4pPr marL="1200150" indent="-171450" algn="l" defTabSz="685800" rtl="0" eaLnBrk="1" latinLnBrk="0" hangingPunct="1">
              <a:lnSpc>
                <a:spcPct val="95000"/>
              </a:lnSpc>
              <a:spcBef>
                <a:spcPts val="0"/>
              </a:spcBef>
              <a:spcAft>
                <a:spcPts val="900"/>
              </a:spcAft>
              <a:buClrTx/>
              <a:buFont typeface="Arial" panose="020B0604020202020204" pitchFamily="34" charset="0"/>
              <a:buChar char="•"/>
              <a:defRPr sz="1200" b="0" i="0" kern="1200">
                <a:solidFill>
                  <a:schemeClr val="bg1"/>
                </a:solidFill>
                <a:latin typeface="Noto Sans" panose="020B0502040504020204" pitchFamily="34" charset="0"/>
                <a:ea typeface="Noto Sans" panose="020B0502040504020204" pitchFamily="34" charset="0"/>
                <a:cs typeface="Noto Sans" panose="020B0502040504020204" pitchFamily="34" charset="0"/>
              </a:defRPr>
            </a:lvl4pPr>
            <a:lvl5pPr marL="1543050" indent="-171450" algn="l" defTabSz="685800" rtl="0" eaLnBrk="1" latinLnBrk="0" hangingPunct="1">
              <a:lnSpc>
                <a:spcPct val="95000"/>
              </a:lnSpc>
              <a:spcBef>
                <a:spcPts val="0"/>
              </a:spcBef>
              <a:spcAft>
                <a:spcPts val="900"/>
              </a:spcAft>
              <a:buClrTx/>
              <a:buFont typeface="System Font Regular"/>
              <a:buChar char="–"/>
              <a:defRPr sz="1200" b="0" i="0" kern="1200">
                <a:solidFill>
                  <a:schemeClr val="bg1"/>
                </a:solidFill>
                <a:latin typeface="Noto Sans" panose="020B0502040504020204" pitchFamily="34" charset="0"/>
                <a:ea typeface="Noto Sans" panose="020B0502040504020204" pitchFamily="34" charset="0"/>
                <a:cs typeface="Noto Sans" panose="020B0502040504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nSpc>
                <a:spcPct val="110000"/>
              </a:lnSpc>
            </a:pPr>
            <a:r>
              <a:rPr lang="en-US" sz="1400" dirty="0">
                <a:latin typeface="Noto Sans"/>
                <a:ea typeface="Noto Sans"/>
                <a:cs typeface="Noto Sans"/>
              </a:rPr>
              <a:t>Acknowledge and reflect on impact (vs. intent)</a:t>
            </a:r>
            <a:endParaRPr lang="en-US" sz="1400" dirty="0">
              <a:latin typeface="Noto Sans"/>
              <a:ea typeface="Noto Sans"/>
              <a:cs typeface="Arial"/>
            </a:endParaRPr>
          </a:p>
          <a:p>
            <a:pPr>
              <a:lnSpc>
                <a:spcPct val="110000"/>
              </a:lnSpc>
            </a:pPr>
            <a:r>
              <a:rPr lang="en-US" sz="1400" dirty="0">
                <a:latin typeface="Noto Sans"/>
                <a:ea typeface="Noto Sans"/>
                <a:cs typeface="Arial"/>
              </a:rPr>
              <a:t>Disagree with the idea, not the person.</a:t>
            </a:r>
            <a:endParaRPr lang="en-US" sz="1400" dirty="0">
              <a:latin typeface="Noto Sans"/>
              <a:ea typeface="Noto Sans"/>
              <a:cs typeface="Noto Sans"/>
            </a:endParaRPr>
          </a:p>
          <a:p>
            <a:pPr>
              <a:lnSpc>
                <a:spcPct val="110000"/>
              </a:lnSpc>
            </a:pPr>
            <a:r>
              <a:rPr lang="en-US" sz="1400" dirty="0">
                <a:latin typeface="Noto Sans"/>
                <a:ea typeface="Noto Sans"/>
                <a:cs typeface="Arial"/>
              </a:rPr>
              <a:t>Do your best not to stereotype or demean people - if it happens, check on your stereotypes.</a:t>
            </a:r>
            <a:endParaRPr lang="en-US" sz="1400" dirty="0"/>
          </a:p>
          <a:p>
            <a:pPr>
              <a:lnSpc>
                <a:spcPct val="110000"/>
              </a:lnSpc>
            </a:pPr>
            <a:r>
              <a:rPr lang="en-US" sz="1400" dirty="0">
                <a:latin typeface="Noto Sans"/>
                <a:ea typeface="Noto Sans"/>
                <a:cs typeface="Arial"/>
              </a:rPr>
              <a:t>Refrain from judgment. State your disagreement or discomfort and explain why. </a:t>
            </a:r>
            <a:endParaRPr lang="en-US" sz="1400" dirty="0"/>
          </a:p>
          <a:p>
            <a:pPr>
              <a:lnSpc>
                <a:spcPct val="110000"/>
              </a:lnSpc>
            </a:pPr>
            <a:r>
              <a:rPr lang="en-US" sz="1400" dirty="0">
                <a:latin typeface="Noto Sans"/>
                <a:ea typeface="Noto Sans"/>
                <a:cs typeface="Arial"/>
              </a:rPr>
              <a:t>Trust that people are always doing the best they can, when they can.</a:t>
            </a:r>
            <a:endParaRPr lang="en-US" sz="1400" dirty="0"/>
          </a:p>
          <a:p>
            <a:pPr>
              <a:lnSpc>
                <a:spcPct val="110000"/>
              </a:lnSpc>
            </a:pPr>
            <a:endParaRPr lang="en-US" dirty="0">
              <a:cs typeface="Arial"/>
            </a:endParaRPr>
          </a:p>
          <a:p>
            <a:endParaRPr lang="en-US" sz="1400" dirty="0">
              <a:latin typeface="Noto Sans"/>
              <a:ea typeface="Noto Sans"/>
              <a:cs typeface="Noto Sans"/>
            </a:endParaRPr>
          </a:p>
          <a:p>
            <a:endParaRPr lang="en-US" sz="1400" dirty="0">
              <a:latin typeface="Noto Sans"/>
              <a:ea typeface="Noto Sans"/>
              <a:cs typeface="Noto Sans"/>
            </a:endParaRPr>
          </a:p>
        </p:txBody>
      </p:sp>
      <p:sp>
        <p:nvSpPr>
          <p:cNvPr id="7" name="TextBox 6">
            <a:extLst>
              <a:ext uri="{FF2B5EF4-FFF2-40B4-BE49-F238E27FC236}">
                <a16:creationId xmlns:a16="http://schemas.microsoft.com/office/drawing/2014/main" id="{E25362DB-CA0D-5C10-965A-DAD899ABE6F9}"/>
              </a:ext>
            </a:extLst>
          </p:cNvPr>
          <p:cNvSpPr txBox="1"/>
          <p:nvPr/>
        </p:nvSpPr>
        <p:spPr>
          <a:xfrm>
            <a:off x="345456" y="1032207"/>
            <a:ext cx="7382527" cy="33855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600" b="1">
                <a:solidFill>
                  <a:srgbClr val="FFFFFF"/>
                </a:solidFill>
                <a:latin typeface="Noto Sans"/>
                <a:ea typeface="Noto Sans"/>
                <a:cs typeface="Noto Sans"/>
              </a:rPr>
              <a:t>Here are a few common community norms used in other activities:</a:t>
            </a:r>
          </a:p>
        </p:txBody>
      </p:sp>
    </p:spTree>
    <p:extLst>
      <p:ext uri="{BB962C8B-B14F-4D97-AF65-F5344CB8AC3E}">
        <p14:creationId xmlns:p14="http://schemas.microsoft.com/office/powerpoint/2010/main" val="176489845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25FF747-FD03-E709-9720-FBE2D2850A62}"/>
              </a:ext>
            </a:extLst>
          </p:cNvPr>
          <p:cNvSpPr>
            <a:spLocks noGrp="1"/>
          </p:cNvSpPr>
          <p:nvPr>
            <p:ph type="ctrTitle"/>
          </p:nvPr>
        </p:nvSpPr>
        <p:spPr/>
        <p:txBody>
          <a:bodyPr/>
          <a:lstStyle/>
          <a:p>
            <a:r>
              <a:rPr lang="en-US">
                <a:latin typeface="Noto Sans"/>
                <a:ea typeface="Noto Sans"/>
                <a:cs typeface="Noto Sans"/>
              </a:rPr>
              <a:t>K-W-L Activity</a:t>
            </a:r>
            <a:endParaRPr lang="en-US"/>
          </a:p>
        </p:txBody>
      </p:sp>
    </p:spTree>
    <p:extLst>
      <p:ext uri="{BB962C8B-B14F-4D97-AF65-F5344CB8AC3E}">
        <p14:creationId xmlns:p14="http://schemas.microsoft.com/office/powerpoint/2010/main" val="290583123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F91E15-1D19-0536-A605-C5A864AFA69E}"/>
              </a:ext>
            </a:extLst>
          </p:cNvPr>
          <p:cNvSpPr>
            <a:spLocks noGrp="1"/>
          </p:cNvSpPr>
          <p:nvPr>
            <p:ph type="title"/>
          </p:nvPr>
        </p:nvSpPr>
        <p:spPr>
          <a:xfrm>
            <a:off x="623888" y="1855"/>
            <a:ext cx="7200900" cy="2139553"/>
          </a:xfrm>
        </p:spPr>
        <p:txBody>
          <a:bodyPr/>
          <a:lstStyle/>
          <a:p>
            <a:r>
              <a:rPr lang="en-US">
                <a:latin typeface="Noto Sans"/>
                <a:ea typeface="Noto Sans"/>
                <a:cs typeface="Noto Sans"/>
              </a:rPr>
              <a:t>Let's get started...</a:t>
            </a:r>
            <a:endParaRPr lang="en-US"/>
          </a:p>
        </p:txBody>
      </p:sp>
      <p:sp>
        <p:nvSpPr>
          <p:cNvPr id="3" name="Text Placeholder 2">
            <a:extLst>
              <a:ext uri="{FF2B5EF4-FFF2-40B4-BE49-F238E27FC236}">
                <a16:creationId xmlns:a16="http://schemas.microsoft.com/office/drawing/2014/main" id="{C31283E7-24FE-AC72-56E1-09FF36B2442E}"/>
              </a:ext>
            </a:extLst>
          </p:cNvPr>
          <p:cNvSpPr>
            <a:spLocks noGrp="1"/>
          </p:cNvSpPr>
          <p:nvPr>
            <p:ph type="body" idx="1"/>
          </p:nvPr>
        </p:nvSpPr>
        <p:spPr>
          <a:xfrm>
            <a:off x="623888" y="2870598"/>
            <a:ext cx="7200900" cy="1125140"/>
          </a:xfrm>
        </p:spPr>
        <p:txBody>
          <a:bodyPr vert="horz" lIns="91440" tIns="45720" rIns="91440" bIns="45720" rtlCol="0" anchor="t">
            <a:normAutofit/>
          </a:bodyPr>
          <a:lstStyle/>
          <a:p>
            <a:r>
              <a:rPr lang="en-US" sz="2000" dirty="0">
                <a:latin typeface="Noto Sans"/>
                <a:ea typeface="Noto Sans"/>
                <a:cs typeface="Noto Sans"/>
              </a:rPr>
              <a:t>With a partner, come up with your own definitions of 'mental health' and 'mental illness.' Do not use external resources (i.e., the Internet)!</a:t>
            </a:r>
            <a:endParaRPr lang="en-US" sz="2000" dirty="0"/>
          </a:p>
        </p:txBody>
      </p:sp>
    </p:spTree>
    <p:extLst>
      <p:ext uri="{BB962C8B-B14F-4D97-AF65-F5344CB8AC3E}">
        <p14:creationId xmlns:p14="http://schemas.microsoft.com/office/powerpoint/2010/main" val="202606492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DA701B-50FB-8D3A-6A38-C29F53B2910A}"/>
              </a:ext>
            </a:extLst>
          </p:cNvPr>
          <p:cNvSpPr>
            <a:spLocks noGrp="1"/>
          </p:cNvSpPr>
          <p:nvPr>
            <p:ph type="title"/>
          </p:nvPr>
        </p:nvSpPr>
        <p:spPr>
          <a:xfrm>
            <a:off x="1807821" y="190688"/>
            <a:ext cx="7886700" cy="625712"/>
          </a:xfrm>
        </p:spPr>
        <p:txBody>
          <a:bodyPr/>
          <a:lstStyle/>
          <a:p>
            <a:r>
              <a:rPr lang="en-US" dirty="0">
                <a:latin typeface="Noto Sans"/>
                <a:ea typeface="Noto Sans"/>
                <a:cs typeface="Noto Sans"/>
              </a:rPr>
              <a:t>Mental Health vs. </a:t>
            </a:r>
            <a:r>
              <a:rPr lang="en-US" dirty="0">
                <a:solidFill>
                  <a:schemeClr val="bg1"/>
                </a:solidFill>
                <a:latin typeface="Noto Sans"/>
                <a:ea typeface="Noto Sans"/>
                <a:cs typeface="Noto Sans"/>
              </a:rPr>
              <a:t>Mental Illness</a:t>
            </a:r>
            <a:endParaRPr lang="en-US" dirty="0">
              <a:solidFill>
                <a:schemeClr val="bg1"/>
              </a:solidFill>
            </a:endParaRPr>
          </a:p>
        </p:txBody>
      </p:sp>
      <p:sp>
        <p:nvSpPr>
          <p:cNvPr id="3" name="Content Placeholder 2">
            <a:extLst>
              <a:ext uri="{FF2B5EF4-FFF2-40B4-BE49-F238E27FC236}">
                <a16:creationId xmlns:a16="http://schemas.microsoft.com/office/drawing/2014/main" id="{5AF261B0-60E6-E6BB-1267-D38ADACEDC64}"/>
              </a:ext>
            </a:extLst>
          </p:cNvPr>
          <p:cNvSpPr>
            <a:spLocks noGrp="1"/>
          </p:cNvSpPr>
          <p:nvPr>
            <p:ph sz="half" idx="1"/>
          </p:nvPr>
        </p:nvSpPr>
        <p:spPr>
          <a:xfrm>
            <a:off x="151194" y="1288552"/>
            <a:ext cx="4132162" cy="3306308"/>
          </a:xfrm>
        </p:spPr>
        <p:txBody>
          <a:bodyPr vert="horz" lIns="91440" tIns="45720" rIns="91440" bIns="45720" rtlCol="0" anchor="t">
            <a:noAutofit/>
          </a:bodyPr>
          <a:lstStyle/>
          <a:p>
            <a:pPr lvl="1">
              <a:buFont typeface="Wingdings" panose="020B0604020202020204" pitchFamily="34" charset="0"/>
              <a:buChar char="§"/>
            </a:pPr>
            <a:r>
              <a:rPr lang="en-US" sz="1800" b="1">
                <a:latin typeface="Noto Sans"/>
                <a:ea typeface="Noto Sans"/>
                <a:cs typeface="Noto Sans"/>
              </a:rPr>
              <a:t>Mental Health:</a:t>
            </a:r>
            <a:r>
              <a:rPr lang="en-US" sz="1800">
                <a:latin typeface="Noto Sans"/>
                <a:ea typeface="Noto Sans"/>
                <a:cs typeface="Noto Sans"/>
              </a:rPr>
              <a:t> The World Health Organization (WHO) defines mental health as "a </a:t>
            </a:r>
            <a:r>
              <a:rPr lang="en-US" sz="1800" b="1">
                <a:latin typeface="Noto Sans"/>
                <a:ea typeface="Noto Sans"/>
                <a:cs typeface="Noto Sans"/>
              </a:rPr>
              <a:t>state of well-being</a:t>
            </a:r>
            <a:r>
              <a:rPr lang="en-US" sz="1800">
                <a:latin typeface="Noto Sans"/>
                <a:ea typeface="Noto Sans"/>
                <a:cs typeface="Noto Sans"/>
              </a:rPr>
              <a:t> in which every individual </a:t>
            </a:r>
            <a:r>
              <a:rPr lang="en-US" sz="1800" b="1">
                <a:latin typeface="Noto Sans"/>
                <a:ea typeface="Noto Sans"/>
                <a:cs typeface="Noto Sans"/>
              </a:rPr>
              <a:t>realizes his or her own potential</a:t>
            </a:r>
            <a:r>
              <a:rPr lang="en-US" sz="1800">
                <a:latin typeface="Noto Sans"/>
                <a:ea typeface="Noto Sans"/>
                <a:cs typeface="Noto Sans"/>
              </a:rPr>
              <a:t>, </a:t>
            </a:r>
            <a:r>
              <a:rPr lang="en-US" sz="1800" b="1">
                <a:latin typeface="Noto Sans"/>
                <a:ea typeface="Noto Sans"/>
                <a:cs typeface="Noto Sans"/>
              </a:rPr>
              <a:t>can cope</a:t>
            </a:r>
            <a:r>
              <a:rPr lang="en-US" sz="1800">
                <a:latin typeface="Noto Sans"/>
                <a:ea typeface="Noto Sans"/>
                <a:cs typeface="Noto Sans"/>
              </a:rPr>
              <a:t> with the </a:t>
            </a:r>
            <a:r>
              <a:rPr lang="en-US" sz="1800" b="1">
                <a:latin typeface="Noto Sans"/>
                <a:ea typeface="Noto Sans"/>
                <a:cs typeface="Noto Sans"/>
              </a:rPr>
              <a:t>normal stresses of life</a:t>
            </a:r>
            <a:r>
              <a:rPr lang="en-US" sz="1800">
                <a:latin typeface="Noto Sans"/>
                <a:ea typeface="Noto Sans"/>
                <a:cs typeface="Noto Sans"/>
              </a:rPr>
              <a:t>, </a:t>
            </a:r>
            <a:r>
              <a:rPr lang="en-US" sz="1800" b="1">
                <a:latin typeface="Noto Sans"/>
                <a:ea typeface="Noto Sans"/>
                <a:cs typeface="Noto Sans"/>
              </a:rPr>
              <a:t>can work productively and fruitfully</a:t>
            </a:r>
            <a:r>
              <a:rPr lang="en-US" sz="1800">
                <a:latin typeface="Noto Sans"/>
                <a:ea typeface="Noto Sans"/>
                <a:cs typeface="Noto Sans"/>
              </a:rPr>
              <a:t>, and </a:t>
            </a:r>
            <a:r>
              <a:rPr lang="en-US" sz="1800" b="1">
                <a:latin typeface="Noto Sans"/>
                <a:ea typeface="Noto Sans"/>
                <a:cs typeface="Noto Sans"/>
              </a:rPr>
              <a:t>is able to make a contribution</a:t>
            </a:r>
            <a:r>
              <a:rPr lang="en-US" sz="1800">
                <a:latin typeface="Noto Sans"/>
                <a:ea typeface="Noto Sans"/>
                <a:cs typeface="Noto Sans"/>
              </a:rPr>
              <a:t> to her or his community." (WHO, 2001)   </a:t>
            </a:r>
          </a:p>
          <a:p>
            <a:pPr lvl="1">
              <a:buFont typeface="Wingdings" panose="020B0604020202020204" pitchFamily="34" charset="0"/>
              <a:buChar char="§"/>
            </a:pPr>
            <a:endParaRPr lang="en-US" sz="1100">
              <a:latin typeface="Noto Sans"/>
              <a:ea typeface="Noto Sans"/>
              <a:cs typeface="Noto Sans"/>
            </a:endParaRPr>
          </a:p>
          <a:p>
            <a:endParaRPr lang="en-US" sz="1400">
              <a:latin typeface="Noto Sans"/>
              <a:ea typeface="Noto Sans"/>
              <a:cs typeface="Noto Sans"/>
            </a:endParaRPr>
          </a:p>
        </p:txBody>
      </p:sp>
      <p:sp>
        <p:nvSpPr>
          <p:cNvPr id="4" name="Content Placeholder 3">
            <a:extLst>
              <a:ext uri="{FF2B5EF4-FFF2-40B4-BE49-F238E27FC236}">
                <a16:creationId xmlns:a16="http://schemas.microsoft.com/office/drawing/2014/main" id="{A5F3BA35-CCA0-6DAC-A3B3-FAA38FC025CC}"/>
              </a:ext>
            </a:extLst>
          </p:cNvPr>
          <p:cNvSpPr>
            <a:spLocks noGrp="1"/>
          </p:cNvSpPr>
          <p:nvPr>
            <p:ph sz="half" idx="2"/>
          </p:nvPr>
        </p:nvSpPr>
        <p:spPr>
          <a:xfrm>
            <a:off x="4786345" y="1205973"/>
            <a:ext cx="3886200" cy="3291840"/>
          </a:xfrm>
        </p:spPr>
        <p:txBody>
          <a:bodyPr vert="horz" lIns="91440" tIns="45720" rIns="91440" bIns="45720" rtlCol="0" anchor="t">
            <a:normAutofit fontScale="92500" lnSpcReduction="10000"/>
          </a:bodyPr>
          <a:lstStyle/>
          <a:p>
            <a:r>
              <a:rPr lang="en-US" sz="2000" b="1">
                <a:latin typeface="Noto Sans"/>
                <a:ea typeface="Noto Sans"/>
                <a:cs typeface="Noto Sans"/>
              </a:rPr>
              <a:t>Mental Illness:</a:t>
            </a:r>
            <a:r>
              <a:rPr lang="en-US" sz="2000">
                <a:latin typeface="Noto Sans"/>
                <a:ea typeface="Noto Sans"/>
                <a:cs typeface="Noto Sans"/>
              </a:rPr>
              <a:t> The American Psychiatric Association (APA) defines mental illness as "</a:t>
            </a:r>
            <a:r>
              <a:rPr lang="en-US" sz="2000" b="1">
                <a:latin typeface="Noto Sans"/>
                <a:ea typeface="Noto Sans"/>
                <a:cs typeface="Noto Sans"/>
              </a:rPr>
              <a:t>a health condition</a:t>
            </a:r>
            <a:r>
              <a:rPr lang="en-US" sz="2000">
                <a:latin typeface="Noto Sans"/>
                <a:ea typeface="Noto Sans"/>
                <a:cs typeface="Noto Sans"/>
              </a:rPr>
              <a:t> involving </a:t>
            </a:r>
            <a:r>
              <a:rPr lang="en-US" sz="2000" b="1">
                <a:latin typeface="Noto Sans"/>
                <a:ea typeface="Noto Sans"/>
                <a:cs typeface="Noto Sans"/>
              </a:rPr>
              <a:t>changes in emotion, thinking or behavior (or a combination of these).</a:t>
            </a:r>
            <a:r>
              <a:rPr lang="en-US" sz="2000">
                <a:latin typeface="Noto Sans"/>
                <a:ea typeface="Noto Sans"/>
                <a:cs typeface="Noto Sans"/>
              </a:rPr>
              <a:t> Mental illnesses are associated with</a:t>
            </a:r>
            <a:r>
              <a:rPr lang="en-US" sz="2000" b="1">
                <a:latin typeface="Noto Sans"/>
                <a:ea typeface="Noto Sans"/>
                <a:cs typeface="Noto Sans"/>
              </a:rPr>
              <a:t> distress</a:t>
            </a:r>
            <a:r>
              <a:rPr lang="en-US" sz="2000">
                <a:latin typeface="Noto Sans"/>
                <a:ea typeface="Noto Sans"/>
                <a:cs typeface="Noto Sans"/>
              </a:rPr>
              <a:t> and/or </a:t>
            </a:r>
            <a:r>
              <a:rPr lang="en-US" sz="2000" b="1">
                <a:latin typeface="Noto Sans"/>
                <a:ea typeface="Noto Sans"/>
                <a:cs typeface="Noto Sans"/>
              </a:rPr>
              <a:t>problems functioning in social, work or family activities.</a:t>
            </a:r>
            <a:r>
              <a:rPr lang="en-US" sz="2000">
                <a:latin typeface="Noto Sans"/>
                <a:ea typeface="Noto Sans"/>
                <a:cs typeface="Noto Sans"/>
              </a:rPr>
              <a:t>" (APA, 2022) </a:t>
            </a:r>
            <a:r>
              <a:rPr lang="en-US" sz="2000">
                <a:latin typeface="Aptos"/>
                <a:ea typeface="Noto Sans"/>
                <a:cs typeface="Noto Sans"/>
              </a:rPr>
              <a:t>  </a:t>
            </a:r>
            <a:endParaRPr lang="en-US" sz="2000">
              <a:ea typeface="Noto Sans"/>
              <a:cs typeface="Noto Sans"/>
            </a:endParaRPr>
          </a:p>
        </p:txBody>
      </p:sp>
    </p:spTree>
    <p:extLst>
      <p:ext uri="{BB962C8B-B14F-4D97-AF65-F5344CB8AC3E}">
        <p14:creationId xmlns:p14="http://schemas.microsoft.com/office/powerpoint/2010/main" val="25790472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87A902D-BE9A-CF21-FB8D-6FBBF3DBC121}"/>
              </a:ext>
            </a:extLst>
          </p:cNvPr>
          <p:cNvSpPr>
            <a:spLocks noGrp="1"/>
          </p:cNvSpPr>
          <p:nvPr>
            <p:ph type="title"/>
          </p:nvPr>
        </p:nvSpPr>
        <p:spPr/>
        <p:txBody>
          <a:bodyPr/>
          <a:lstStyle/>
          <a:p>
            <a:r>
              <a:rPr lang="en-US">
                <a:latin typeface="Noto Sans"/>
                <a:ea typeface="Noto Sans"/>
                <a:cs typeface="Noto Sans"/>
              </a:rPr>
              <a:t>Mental Illness (Continued)</a:t>
            </a:r>
            <a:endParaRPr lang="en-US"/>
          </a:p>
        </p:txBody>
      </p:sp>
      <p:pic>
        <p:nvPicPr>
          <p:cNvPr id="6" name="Content Placeholder 5">
            <a:extLst>
              <a:ext uri="{FF2B5EF4-FFF2-40B4-BE49-F238E27FC236}">
                <a16:creationId xmlns:a16="http://schemas.microsoft.com/office/drawing/2014/main" id="{BFAE89AF-2250-BA9F-7D11-338DC2A5E6B3}"/>
              </a:ext>
            </a:extLst>
          </p:cNvPr>
          <p:cNvPicPr>
            <a:picLocks noGrp="1" noChangeAspect="1"/>
          </p:cNvPicPr>
          <p:nvPr>
            <p:ph sz="half" idx="1"/>
          </p:nvPr>
        </p:nvPicPr>
        <p:blipFill>
          <a:blip r:embed="rId2" cstate="email">
            <a:extLst>
              <a:ext uri="{28A0092B-C50C-407E-A947-70E740481C1C}">
                <a14:useLocalDpi xmlns:a14="http://schemas.microsoft.com/office/drawing/2010/main"/>
              </a:ext>
            </a:extLst>
          </a:blip>
          <a:stretch>
            <a:fillRect/>
          </a:stretch>
        </p:blipFill>
        <p:spPr>
          <a:xfrm>
            <a:off x="570777" y="1093735"/>
            <a:ext cx="4363655" cy="3276358"/>
          </a:xfrm>
        </p:spPr>
      </p:pic>
      <p:sp>
        <p:nvSpPr>
          <p:cNvPr id="7" name="TextBox 6">
            <a:extLst>
              <a:ext uri="{FF2B5EF4-FFF2-40B4-BE49-F238E27FC236}">
                <a16:creationId xmlns:a16="http://schemas.microsoft.com/office/drawing/2014/main" id="{B03A5C04-EEE3-37C1-CCC3-1201A66A32DA}"/>
              </a:ext>
            </a:extLst>
          </p:cNvPr>
          <p:cNvSpPr txBox="1"/>
          <p:nvPr/>
        </p:nvSpPr>
        <p:spPr>
          <a:xfrm>
            <a:off x="2288893" y="4455530"/>
            <a:ext cx="2743200" cy="27699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200">
                <a:latin typeface="Noto Sans"/>
                <a:ea typeface="Noto Sans"/>
                <a:cs typeface="Noto Sans"/>
              </a:rPr>
              <a:t>(Steinberg Institute, 2022).</a:t>
            </a:r>
          </a:p>
        </p:txBody>
      </p:sp>
      <p:sp>
        <p:nvSpPr>
          <p:cNvPr id="2" name="TextBox 1">
            <a:extLst>
              <a:ext uri="{FF2B5EF4-FFF2-40B4-BE49-F238E27FC236}">
                <a16:creationId xmlns:a16="http://schemas.microsoft.com/office/drawing/2014/main" id="{600C8C8B-78C4-FFFE-AFAD-3A227C38A1A8}"/>
              </a:ext>
            </a:extLst>
          </p:cNvPr>
          <p:cNvSpPr txBox="1"/>
          <p:nvPr/>
        </p:nvSpPr>
        <p:spPr>
          <a:xfrm>
            <a:off x="5495200" y="1164305"/>
            <a:ext cx="2740068" cy="31393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a:latin typeface="Noto Sans"/>
                <a:ea typeface="Noto Sans"/>
                <a:cs typeface="Noto Sans"/>
              </a:rPr>
              <a:t>Chat with the person next to you about some of the mental illnesses listed on these slides. What do you know about them? </a:t>
            </a:r>
          </a:p>
          <a:p>
            <a:endParaRPr lang="en-US">
              <a:latin typeface="Noto Sans"/>
              <a:ea typeface="Noto Sans"/>
              <a:cs typeface="Noto Sans"/>
            </a:endParaRPr>
          </a:p>
          <a:p>
            <a:r>
              <a:rPr lang="en-US">
                <a:latin typeface="Noto Sans"/>
                <a:ea typeface="Noto Sans"/>
                <a:cs typeface="Noto Sans"/>
              </a:rPr>
              <a:t>OR</a:t>
            </a:r>
          </a:p>
          <a:p>
            <a:endParaRPr lang="en-US">
              <a:latin typeface="Noto Sans"/>
              <a:ea typeface="Noto Sans"/>
              <a:cs typeface="Noto Sans"/>
            </a:endParaRPr>
          </a:p>
          <a:p>
            <a:r>
              <a:rPr lang="en-US">
                <a:latin typeface="Noto Sans"/>
                <a:ea typeface="Noto Sans"/>
                <a:cs typeface="Noto Sans"/>
              </a:rPr>
              <a:t>What would you like to learn about them?</a:t>
            </a:r>
          </a:p>
        </p:txBody>
      </p:sp>
    </p:spTree>
    <p:extLst>
      <p:ext uri="{BB962C8B-B14F-4D97-AF65-F5344CB8AC3E}">
        <p14:creationId xmlns:p14="http://schemas.microsoft.com/office/powerpoint/2010/main" val="124332506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D2EB7B-CC28-5F33-0E77-6682B80DC25F}"/>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2E9890C8-13FF-0864-50C3-3BA4C5C3ED35}"/>
              </a:ext>
            </a:extLst>
          </p:cNvPr>
          <p:cNvSpPr>
            <a:spLocks noGrp="1"/>
          </p:cNvSpPr>
          <p:nvPr>
            <p:ph type="title"/>
          </p:nvPr>
        </p:nvSpPr>
        <p:spPr/>
        <p:txBody>
          <a:bodyPr/>
          <a:lstStyle/>
          <a:p>
            <a:r>
              <a:rPr lang="en-US">
                <a:latin typeface="Noto Sans"/>
                <a:ea typeface="Noto Sans"/>
                <a:cs typeface="Noto Sans"/>
              </a:rPr>
              <a:t>The Mental Health Continuum</a:t>
            </a:r>
            <a:endParaRPr lang="en-US"/>
          </a:p>
        </p:txBody>
      </p:sp>
      <p:sp>
        <p:nvSpPr>
          <p:cNvPr id="2" name="TextBox 1">
            <a:extLst>
              <a:ext uri="{FF2B5EF4-FFF2-40B4-BE49-F238E27FC236}">
                <a16:creationId xmlns:a16="http://schemas.microsoft.com/office/drawing/2014/main" id="{6169E20D-3FE1-5267-E4A7-4B87DAEB5C98}"/>
              </a:ext>
            </a:extLst>
          </p:cNvPr>
          <p:cNvSpPr txBox="1"/>
          <p:nvPr/>
        </p:nvSpPr>
        <p:spPr>
          <a:xfrm>
            <a:off x="242394" y="1553961"/>
            <a:ext cx="1977254" cy="203132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400">
                <a:latin typeface="Noto Sans"/>
                <a:ea typeface="Noto Sans"/>
                <a:cs typeface="Noto Sans"/>
              </a:rPr>
              <a:t>The mental health continuum is a visual representation of the range of mental health experiences, from optimal well-being to severe mental illness. (Keyes, 2002)</a:t>
            </a:r>
          </a:p>
        </p:txBody>
      </p:sp>
      <p:pic>
        <p:nvPicPr>
          <p:cNvPr id="8" name="Picture 7">
            <a:extLst>
              <a:ext uri="{FF2B5EF4-FFF2-40B4-BE49-F238E27FC236}">
                <a16:creationId xmlns:a16="http://schemas.microsoft.com/office/drawing/2014/main" id="{A5B90084-F2D5-0BD0-0497-56AC3CAD3EB2}"/>
              </a:ext>
            </a:extLst>
          </p:cNvPr>
          <p:cNvPicPr>
            <a:picLocks noChangeAspect="1"/>
          </p:cNvPicPr>
          <p:nvPr/>
        </p:nvPicPr>
        <p:blipFill>
          <a:blip r:embed="rId2"/>
          <a:stretch>
            <a:fillRect/>
          </a:stretch>
        </p:blipFill>
        <p:spPr>
          <a:xfrm>
            <a:off x="2654943" y="995904"/>
            <a:ext cx="6489057" cy="4150007"/>
          </a:xfrm>
          <a:prstGeom prst="rect">
            <a:avLst/>
          </a:prstGeom>
        </p:spPr>
      </p:pic>
    </p:spTree>
    <p:extLst>
      <p:ext uri="{BB962C8B-B14F-4D97-AF65-F5344CB8AC3E}">
        <p14:creationId xmlns:p14="http://schemas.microsoft.com/office/powerpoint/2010/main" val="24353111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9E420C9-C041-4957-14A3-A03178989A6A}"/>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A7EF6182-73AD-A346-F0B9-F1BB8180F028}"/>
              </a:ext>
            </a:extLst>
          </p:cNvPr>
          <p:cNvSpPr>
            <a:spLocks noGrp="1"/>
          </p:cNvSpPr>
          <p:nvPr>
            <p:ph type="title"/>
          </p:nvPr>
        </p:nvSpPr>
        <p:spPr/>
        <p:txBody>
          <a:bodyPr/>
          <a:lstStyle/>
          <a:p>
            <a:r>
              <a:rPr lang="en-US">
                <a:latin typeface="Noto Sans"/>
                <a:ea typeface="Noto Sans"/>
                <a:cs typeface="Noto Sans"/>
              </a:rPr>
              <a:t>The Mental Health Continuum (continued)</a:t>
            </a:r>
            <a:endParaRPr lang="en-US"/>
          </a:p>
        </p:txBody>
      </p:sp>
      <p:sp>
        <p:nvSpPr>
          <p:cNvPr id="2" name="TextBox 1">
            <a:extLst>
              <a:ext uri="{FF2B5EF4-FFF2-40B4-BE49-F238E27FC236}">
                <a16:creationId xmlns:a16="http://schemas.microsoft.com/office/drawing/2014/main" id="{88180798-826A-0AF7-F892-CE038C19C107}"/>
              </a:ext>
            </a:extLst>
          </p:cNvPr>
          <p:cNvSpPr txBox="1"/>
          <p:nvPr/>
        </p:nvSpPr>
        <p:spPr>
          <a:xfrm>
            <a:off x="242394" y="1553961"/>
            <a:ext cx="1739862" cy="224676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400">
                <a:latin typeface="Noto Sans"/>
                <a:ea typeface="Noto Sans"/>
                <a:cs typeface="Noto Sans"/>
              </a:rPr>
              <a:t>The mental health continuum emphasizes that mental health is not a binary state, but rather a </a:t>
            </a:r>
            <a:r>
              <a:rPr lang="en-US" sz="1400" b="1">
                <a:latin typeface="Noto Sans"/>
                <a:ea typeface="Noto Sans"/>
                <a:cs typeface="Noto Sans"/>
              </a:rPr>
              <a:t>dynamic process</a:t>
            </a:r>
            <a:r>
              <a:rPr lang="en-US" sz="1400">
                <a:latin typeface="Noto Sans"/>
                <a:ea typeface="Noto Sans"/>
                <a:cs typeface="Noto Sans"/>
              </a:rPr>
              <a:t> that </a:t>
            </a:r>
            <a:r>
              <a:rPr lang="en-US" sz="1400" b="1">
                <a:latin typeface="Noto Sans"/>
                <a:ea typeface="Noto Sans"/>
                <a:cs typeface="Noto Sans"/>
              </a:rPr>
              <a:t>can fluctuate throughout life.</a:t>
            </a:r>
          </a:p>
        </p:txBody>
      </p:sp>
      <p:pic>
        <p:nvPicPr>
          <p:cNvPr id="4" name="Picture 3">
            <a:extLst>
              <a:ext uri="{FF2B5EF4-FFF2-40B4-BE49-F238E27FC236}">
                <a16:creationId xmlns:a16="http://schemas.microsoft.com/office/drawing/2014/main" id="{4C1FF5EC-26F2-0FB1-4687-6F99024D207C}"/>
              </a:ext>
            </a:extLst>
          </p:cNvPr>
          <p:cNvPicPr>
            <a:picLocks noChangeAspect="1"/>
          </p:cNvPicPr>
          <p:nvPr/>
        </p:nvPicPr>
        <p:blipFill>
          <a:blip r:embed="rId2"/>
          <a:stretch>
            <a:fillRect/>
          </a:stretch>
        </p:blipFill>
        <p:spPr>
          <a:xfrm>
            <a:off x="2286216" y="991082"/>
            <a:ext cx="6524797" cy="4058375"/>
          </a:xfrm>
          <a:prstGeom prst="rect">
            <a:avLst/>
          </a:prstGeom>
        </p:spPr>
      </p:pic>
    </p:spTree>
    <p:extLst>
      <p:ext uri="{BB962C8B-B14F-4D97-AF65-F5344CB8AC3E}">
        <p14:creationId xmlns:p14="http://schemas.microsoft.com/office/powerpoint/2010/main" val="425221553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A9E2DC7-DEE8-7C4D-0476-E8C8934D6DFC}"/>
              </a:ext>
            </a:extLst>
          </p:cNvPr>
          <p:cNvSpPr>
            <a:spLocks noGrp="1"/>
          </p:cNvSpPr>
          <p:nvPr>
            <p:ph type="title"/>
          </p:nvPr>
        </p:nvSpPr>
        <p:spPr/>
        <p:txBody>
          <a:bodyPr/>
          <a:lstStyle/>
          <a:p>
            <a:r>
              <a:rPr lang="en-US"/>
              <a:t>Think-Pair-Share</a:t>
            </a:r>
          </a:p>
        </p:txBody>
      </p:sp>
      <p:sp>
        <p:nvSpPr>
          <p:cNvPr id="4" name="Content Placeholder 3">
            <a:extLst>
              <a:ext uri="{FF2B5EF4-FFF2-40B4-BE49-F238E27FC236}">
                <a16:creationId xmlns:a16="http://schemas.microsoft.com/office/drawing/2014/main" id="{43078466-B6FC-069A-CD50-AFC25A582B60}"/>
              </a:ext>
            </a:extLst>
          </p:cNvPr>
          <p:cNvSpPr>
            <a:spLocks noGrp="1"/>
          </p:cNvSpPr>
          <p:nvPr>
            <p:ph sz="half" idx="1"/>
          </p:nvPr>
        </p:nvSpPr>
        <p:spPr>
          <a:xfrm>
            <a:off x="252474" y="1151658"/>
            <a:ext cx="3291506" cy="3247879"/>
          </a:xfrm>
        </p:spPr>
        <p:txBody>
          <a:bodyPr vert="horz" lIns="91440" tIns="45720" rIns="91440" bIns="45720" rtlCol="0" anchor="t">
            <a:noAutofit/>
          </a:bodyPr>
          <a:lstStyle/>
          <a:p>
            <a:pPr marL="0" indent="0">
              <a:buNone/>
            </a:pPr>
            <a:endParaRPr lang="en-US" sz="1100">
              <a:latin typeface="Noto Sans"/>
              <a:ea typeface="Noto Sans"/>
              <a:cs typeface="Noto Sans"/>
            </a:endParaRPr>
          </a:p>
          <a:p>
            <a:r>
              <a:rPr lang="en-US" sz="2400" i="1">
                <a:latin typeface="Noto Sans"/>
                <a:ea typeface="Noto Sans"/>
                <a:cs typeface="Noto Sans"/>
              </a:rPr>
              <a:t>What are some examples of big life events that could cause one's mental health to change (both positively and negatively) throughout their life?</a:t>
            </a:r>
            <a:endParaRPr lang="en-US" sz="2400">
              <a:latin typeface="Noto Sans"/>
              <a:ea typeface="Noto Sans"/>
              <a:cs typeface="Noto Sans"/>
            </a:endParaRPr>
          </a:p>
          <a:p>
            <a:endParaRPr lang="en-US" sz="1400">
              <a:latin typeface="Noto Sans"/>
              <a:ea typeface="Noto Sans"/>
              <a:cs typeface="Noto Sans"/>
            </a:endParaRPr>
          </a:p>
        </p:txBody>
      </p:sp>
      <p:pic>
        <p:nvPicPr>
          <p:cNvPr id="8" name="Picture 7">
            <a:extLst>
              <a:ext uri="{FF2B5EF4-FFF2-40B4-BE49-F238E27FC236}">
                <a16:creationId xmlns:a16="http://schemas.microsoft.com/office/drawing/2014/main" id="{8CBCB86B-5860-6462-001C-61ED31C06F15}"/>
              </a:ext>
            </a:extLst>
          </p:cNvPr>
          <p:cNvPicPr>
            <a:picLocks noChangeAspect="1"/>
          </p:cNvPicPr>
          <p:nvPr/>
        </p:nvPicPr>
        <p:blipFill>
          <a:blip r:embed="rId2"/>
          <a:stretch>
            <a:fillRect/>
          </a:stretch>
        </p:blipFill>
        <p:spPr>
          <a:xfrm>
            <a:off x="3666624" y="1149347"/>
            <a:ext cx="5177983" cy="3410071"/>
          </a:xfrm>
          <a:prstGeom prst="rect">
            <a:avLst/>
          </a:prstGeom>
        </p:spPr>
      </p:pic>
    </p:spTree>
    <p:extLst>
      <p:ext uri="{BB962C8B-B14F-4D97-AF65-F5344CB8AC3E}">
        <p14:creationId xmlns:p14="http://schemas.microsoft.com/office/powerpoint/2010/main" val="326731444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C9775B-0643-99D2-C5DD-4B8F81A2D5C2}"/>
              </a:ext>
            </a:extLst>
          </p:cNvPr>
          <p:cNvSpPr>
            <a:spLocks noGrp="1"/>
          </p:cNvSpPr>
          <p:nvPr>
            <p:ph type="title"/>
          </p:nvPr>
        </p:nvSpPr>
        <p:spPr/>
        <p:txBody>
          <a:bodyPr/>
          <a:lstStyle/>
          <a:p>
            <a:r>
              <a:rPr lang="en-US">
                <a:latin typeface="Noto Sans"/>
                <a:ea typeface="Noto Sans"/>
                <a:cs typeface="Noto Sans"/>
              </a:rPr>
              <a:t>Prevalence of Mental Health Conditions</a:t>
            </a:r>
            <a:endParaRPr lang="en-US"/>
          </a:p>
        </p:txBody>
      </p:sp>
      <p:sp>
        <p:nvSpPr>
          <p:cNvPr id="3" name="Content Placeholder 2">
            <a:extLst>
              <a:ext uri="{FF2B5EF4-FFF2-40B4-BE49-F238E27FC236}">
                <a16:creationId xmlns:a16="http://schemas.microsoft.com/office/drawing/2014/main" id="{CCFB31CD-BA58-DCD9-D410-E32FEF089122}"/>
              </a:ext>
            </a:extLst>
          </p:cNvPr>
          <p:cNvSpPr>
            <a:spLocks noGrp="1"/>
          </p:cNvSpPr>
          <p:nvPr>
            <p:ph sz="half" idx="1"/>
          </p:nvPr>
        </p:nvSpPr>
        <p:spPr>
          <a:xfrm>
            <a:off x="129492" y="1172805"/>
            <a:ext cx="6035040" cy="3291840"/>
          </a:xfrm>
        </p:spPr>
        <p:txBody>
          <a:bodyPr vert="horz" lIns="91440" tIns="45720" rIns="91440" bIns="45720" rtlCol="0" anchor="t">
            <a:normAutofit lnSpcReduction="10000"/>
          </a:bodyPr>
          <a:lstStyle/>
          <a:p>
            <a:pPr lvl="1">
              <a:buFont typeface="Wingdings" panose="020B0604020202020204" pitchFamily="34" charset="0"/>
              <a:buChar char="§"/>
            </a:pPr>
            <a:endParaRPr lang="en-US" sz="2000" b="1">
              <a:latin typeface="Noto Sans"/>
              <a:ea typeface="Noto Sans"/>
              <a:cs typeface="Noto Sans"/>
            </a:endParaRPr>
          </a:p>
          <a:p>
            <a:pPr lvl="2">
              <a:buFont typeface="System Font Regular" panose="020B0604020202020204" pitchFamily="34" charset="0"/>
              <a:buChar char="–"/>
            </a:pPr>
            <a:r>
              <a:rPr lang="en-US" sz="2000">
                <a:latin typeface="Noto Sans"/>
                <a:ea typeface="Noto Sans"/>
                <a:cs typeface="Noto Sans"/>
              </a:rPr>
              <a:t>According to the National Alliance on Mental Illness (NAMI), 1 in 5 U.S. adults live with a mental illness. (NAMI, 2023)</a:t>
            </a:r>
          </a:p>
          <a:p>
            <a:pPr marL="685800" lvl="2" indent="0">
              <a:buNone/>
            </a:pPr>
            <a:endParaRPr lang="en-US" sz="2000">
              <a:latin typeface="Noto Sans"/>
              <a:ea typeface="Noto Sans"/>
              <a:cs typeface="Noto Sans"/>
            </a:endParaRPr>
          </a:p>
          <a:p>
            <a:pPr lvl="2">
              <a:buFont typeface="System Font Regular" panose="020B0604020202020204" pitchFamily="34" charset="0"/>
              <a:buChar char="–"/>
            </a:pPr>
            <a:r>
              <a:rPr lang="en-US" sz="2000">
                <a:latin typeface="Noto Sans"/>
                <a:ea typeface="Noto Sans"/>
                <a:cs typeface="Noto Sans"/>
              </a:rPr>
              <a:t>Globally, the World Health Organization estimates that 301 million people were living with an anxiety disorder, and 280 million people were living with depression in 2019. (WHO, 2022)</a:t>
            </a:r>
          </a:p>
          <a:p>
            <a:pPr lvl="2">
              <a:buFont typeface="System Font Regular" panose="020B0604020202020204" pitchFamily="34" charset="0"/>
              <a:buChar char="–"/>
            </a:pPr>
            <a:endParaRPr lang="en-US" sz="2000">
              <a:latin typeface="Noto Sans"/>
              <a:ea typeface="Noto Sans"/>
              <a:cs typeface="Noto Sans"/>
            </a:endParaRPr>
          </a:p>
          <a:p>
            <a:endParaRPr lang="en-US" sz="2400">
              <a:latin typeface="Noto Sans"/>
              <a:ea typeface="Noto Sans"/>
              <a:cs typeface="Noto Sans"/>
            </a:endParaRPr>
          </a:p>
        </p:txBody>
      </p:sp>
      <p:pic>
        <p:nvPicPr>
          <p:cNvPr id="5" name="Picture 4" descr="A blue text on a black background&#10;&#10;AI-generated content may be incorrect.">
            <a:extLst>
              <a:ext uri="{FF2B5EF4-FFF2-40B4-BE49-F238E27FC236}">
                <a16:creationId xmlns:a16="http://schemas.microsoft.com/office/drawing/2014/main" id="{EEEEA867-0446-A26C-224F-B6E22FB59E29}"/>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049657" y="4804048"/>
            <a:ext cx="621845" cy="235848"/>
          </a:xfrm>
          <a:prstGeom prst="rect">
            <a:avLst/>
          </a:prstGeom>
        </p:spPr>
      </p:pic>
      <p:pic>
        <p:nvPicPr>
          <p:cNvPr id="6" name="Picture 5" descr="Mental Health Disorder Statistics">
            <a:extLst>
              <a:ext uri="{FF2B5EF4-FFF2-40B4-BE49-F238E27FC236}">
                <a16:creationId xmlns:a16="http://schemas.microsoft.com/office/drawing/2014/main" id="{EA752F14-3A11-CB61-3100-74143B8C80B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163408" y="897207"/>
            <a:ext cx="2980592" cy="4245903"/>
          </a:xfrm>
          <a:prstGeom prst="rect">
            <a:avLst/>
          </a:prstGeom>
        </p:spPr>
      </p:pic>
    </p:spTree>
    <p:extLst>
      <p:ext uri="{BB962C8B-B14F-4D97-AF65-F5344CB8AC3E}">
        <p14:creationId xmlns:p14="http://schemas.microsoft.com/office/powerpoint/2010/main" val="328460905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0B3DA572-CF0A-AB2C-7EED-487D6FDCA0D7}"/>
              </a:ext>
            </a:extLst>
          </p:cNvPr>
          <p:cNvSpPr>
            <a:spLocks noGrp="1"/>
          </p:cNvSpPr>
          <p:nvPr>
            <p:ph type="body" sz="quarter" idx="10"/>
          </p:nvPr>
        </p:nvSpPr>
        <p:spPr>
          <a:xfrm>
            <a:off x="1249680" y="944880"/>
            <a:ext cx="6644640" cy="3159760"/>
          </a:xfrm>
          <a:noFill/>
          <a:ln>
            <a:noFill/>
          </a:ln>
        </p:spPr>
        <p:style>
          <a:lnRef idx="0">
            <a:scrgbClr r="0" g="0" b="0"/>
          </a:lnRef>
          <a:fillRef idx="0">
            <a:scrgbClr r="0" g="0" b="0"/>
          </a:fillRef>
          <a:effectRef idx="0">
            <a:scrgbClr r="0" g="0" b="0"/>
          </a:effectRef>
          <a:fontRef idx="minor">
            <a:schemeClr val="dk1"/>
          </a:fontRef>
        </p:style>
        <p:txBody>
          <a:bodyPr>
            <a:noAutofit/>
          </a:bodyPr>
          <a:lstStyle/>
          <a:p>
            <a:pPr algn="ctr"/>
            <a:r>
              <a:rPr lang="en-US" sz="1400"/>
              <a:t>NIWL Registered Apprenticeships are supported by the Employment Training Administration of the U.S. Department of Labor as part of an ABA2 grant award totaling $8 million with 0% financed from non-governmental sources.</a:t>
            </a:r>
          </a:p>
          <a:p>
            <a:endParaRPr lang="en-US" sz="1400"/>
          </a:p>
          <a:p>
            <a:pPr algn="ctr"/>
            <a:r>
              <a:rPr lang="en-US" sz="1400"/>
              <a:t>This workforce product was funded by a grant awarded by the U.S. Department of Labor (DOL)’s Employment and Training Administration. The product was created by the recipient and does not necessarily reflect the official position of DOL. DOL makes no guarantees, warranties, or assurances of any kind, express or implied, with respect to such information, including any information on linked sites and including, but not limited to, accuracy of the information or its completeness, timeliness, usefulness, adequacy, continued availability, or ownership. This product is copyrighted by the institution that created it.</a:t>
            </a:r>
          </a:p>
        </p:txBody>
      </p:sp>
    </p:spTree>
    <p:extLst>
      <p:ext uri="{BB962C8B-B14F-4D97-AF65-F5344CB8AC3E}">
        <p14:creationId xmlns:p14="http://schemas.microsoft.com/office/powerpoint/2010/main" val="347466840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342014-E97C-37C7-1D51-5F187825881A}"/>
              </a:ext>
            </a:extLst>
          </p:cNvPr>
          <p:cNvSpPr>
            <a:spLocks noGrp="1"/>
          </p:cNvSpPr>
          <p:nvPr>
            <p:ph type="title"/>
          </p:nvPr>
        </p:nvSpPr>
        <p:spPr/>
        <p:txBody>
          <a:bodyPr/>
          <a:lstStyle/>
          <a:p>
            <a:r>
              <a:rPr lang="en-US">
                <a:latin typeface="Noto Sans"/>
                <a:ea typeface="Noto Sans"/>
                <a:cs typeface="Noto Sans"/>
              </a:rPr>
              <a:t>The Impact of Mental Illness </a:t>
            </a:r>
            <a:endParaRPr lang="en-US"/>
          </a:p>
        </p:txBody>
      </p:sp>
      <p:sp>
        <p:nvSpPr>
          <p:cNvPr id="3" name="Content Placeholder 2">
            <a:extLst>
              <a:ext uri="{FF2B5EF4-FFF2-40B4-BE49-F238E27FC236}">
                <a16:creationId xmlns:a16="http://schemas.microsoft.com/office/drawing/2014/main" id="{425FA5AC-9BF4-F62D-7284-09B0ADDF4B39}"/>
              </a:ext>
            </a:extLst>
          </p:cNvPr>
          <p:cNvSpPr>
            <a:spLocks noGrp="1"/>
          </p:cNvSpPr>
          <p:nvPr>
            <p:ph sz="half" idx="1"/>
          </p:nvPr>
        </p:nvSpPr>
        <p:spPr>
          <a:xfrm>
            <a:off x="317581" y="823340"/>
            <a:ext cx="8103722" cy="3771520"/>
          </a:xfrm>
        </p:spPr>
        <p:txBody>
          <a:bodyPr vert="horz" lIns="91440" tIns="45720" rIns="91440" bIns="45720" rtlCol="0" anchor="t">
            <a:normAutofit/>
          </a:bodyPr>
          <a:lstStyle/>
          <a:p>
            <a:pPr marL="0" indent="0">
              <a:buNone/>
            </a:pPr>
            <a:endParaRPr lang="en-US" sz="1600" b="1">
              <a:latin typeface="Noto Sans"/>
              <a:ea typeface="Noto Sans"/>
              <a:cs typeface="Noto Sans"/>
            </a:endParaRPr>
          </a:p>
          <a:p>
            <a:pPr lvl="1">
              <a:buFont typeface="Wingdings" panose="020B0604020202020204" pitchFamily="34" charset="0"/>
              <a:buChar char="§"/>
            </a:pPr>
            <a:r>
              <a:rPr lang="en-US" sz="1600">
                <a:latin typeface="Noto Sans"/>
                <a:ea typeface="Noto Sans"/>
                <a:cs typeface="Noto Sans"/>
              </a:rPr>
              <a:t>Mental illness can have a </a:t>
            </a:r>
            <a:r>
              <a:rPr lang="en-US" sz="1600" b="1">
                <a:latin typeface="Noto Sans"/>
                <a:ea typeface="Noto Sans"/>
                <a:cs typeface="Noto Sans"/>
              </a:rPr>
              <a:t>significant impact</a:t>
            </a:r>
            <a:r>
              <a:rPr lang="en-US" sz="1600">
                <a:latin typeface="Noto Sans"/>
                <a:ea typeface="Noto Sans"/>
                <a:cs typeface="Noto Sans"/>
              </a:rPr>
              <a:t> on</a:t>
            </a:r>
            <a:r>
              <a:rPr lang="en-US" sz="1600" b="1">
                <a:latin typeface="Noto Sans"/>
                <a:ea typeface="Noto Sans"/>
                <a:cs typeface="Noto Sans"/>
              </a:rPr>
              <a:t> individuals' physical health</a:t>
            </a:r>
            <a:r>
              <a:rPr lang="en-US" sz="1600">
                <a:latin typeface="Noto Sans"/>
                <a:ea typeface="Noto Sans"/>
                <a:cs typeface="Noto Sans"/>
              </a:rPr>
              <a:t>, </a:t>
            </a:r>
            <a:r>
              <a:rPr lang="en-US" sz="1600" b="1">
                <a:latin typeface="Noto Sans"/>
                <a:ea typeface="Noto Sans"/>
                <a:cs typeface="Noto Sans"/>
              </a:rPr>
              <a:t>relationships, employment,</a:t>
            </a:r>
            <a:r>
              <a:rPr lang="en-US" sz="1600">
                <a:latin typeface="Noto Sans"/>
                <a:ea typeface="Noto Sans"/>
                <a:cs typeface="Noto Sans"/>
              </a:rPr>
              <a:t> and </a:t>
            </a:r>
            <a:r>
              <a:rPr lang="en-US" sz="1600" b="1">
                <a:latin typeface="Noto Sans"/>
                <a:ea typeface="Noto Sans"/>
                <a:cs typeface="Noto Sans"/>
              </a:rPr>
              <a:t>overall quality of life.</a:t>
            </a:r>
            <a:r>
              <a:rPr lang="en-US" sz="1600">
                <a:latin typeface="Noto Sans"/>
                <a:ea typeface="Noto Sans"/>
                <a:cs typeface="Noto Sans"/>
              </a:rPr>
              <a:t> (Layard et al.,2013)</a:t>
            </a:r>
          </a:p>
          <a:p>
            <a:pPr lvl="2">
              <a:buFont typeface="System Font Regular" panose="020B0604020202020204" pitchFamily="34" charset="0"/>
              <a:buChar char="–"/>
            </a:pPr>
            <a:r>
              <a:rPr lang="en-US" sz="1600">
                <a:latin typeface="Noto Sans"/>
                <a:ea typeface="Noto Sans"/>
                <a:cs typeface="Noto Sans"/>
              </a:rPr>
              <a:t>"Better treatment for mental health would improve happiness directly; and improving happiness in other ways would reduce the frequency of mental illness… If we want a happier world, we need a completely new deal on mental health." (Layard et al., 2013, p. 16)</a:t>
            </a:r>
          </a:p>
          <a:p>
            <a:pPr lvl="2">
              <a:buFont typeface="System Font Regular" panose="020B0604020202020204" pitchFamily="34" charset="0"/>
              <a:buChar char="–"/>
            </a:pPr>
            <a:r>
              <a:rPr lang="en-US" sz="1600">
                <a:latin typeface="Noto Sans"/>
                <a:ea typeface="Noto Sans"/>
                <a:cs typeface="Noto Sans"/>
              </a:rPr>
              <a:t>Families of individuals with mental illness often experience emotional distress, financial burden, and social isolation. (Perlick et al., 2001)</a:t>
            </a:r>
          </a:p>
          <a:p>
            <a:pPr lvl="2">
              <a:buFont typeface="System Font Regular" panose="020B0604020202020204" pitchFamily="34" charset="0"/>
              <a:buChar char="–"/>
            </a:pPr>
            <a:r>
              <a:rPr lang="en-US" sz="1600">
                <a:latin typeface="Noto Sans"/>
                <a:ea typeface="Noto Sans"/>
                <a:cs typeface="Noto Sans"/>
              </a:rPr>
              <a:t>Mental health conditions can also affect communities through reduced productivity, increased healthcare costs, and social disruption. (Bloom et al., 2011)</a:t>
            </a:r>
          </a:p>
          <a:p>
            <a:endParaRPr lang="en-US" sz="1800">
              <a:latin typeface="Noto Sans"/>
              <a:ea typeface="Noto Sans"/>
              <a:cs typeface="Noto Sans"/>
            </a:endParaRPr>
          </a:p>
        </p:txBody>
      </p:sp>
    </p:spTree>
    <p:extLst>
      <p:ext uri="{BB962C8B-B14F-4D97-AF65-F5344CB8AC3E}">
        <p14:creationId xmlns:p14="http://schemas.microsoft.com/office/powerpoint/2010/main" val="5976303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animEffect transition="in" filter="fade">
                                      <p:cBhvr>
                                        <p:cTn id="11" dur="500"/>
                                        <p:tgtEl>
                                          <p:spTgt spid="3">
                                            <p:txEl>
                                              <p:pRg st="2" end="2"/>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animEffect transition="in" filter="fade">
                                      <p:cBhvr>
                                        <p:cTn id="15" dur="500"/>
                                        <p:tgtEl>
                                          <p:spTgt spid="3">
                                            <p:txEl>
                                              <p:pRg st="3" end="3"/>
                                            </p:txEl>
                                          </p:spTgt>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fade">
                                      <p:cBhvr>
                                        <p:cTn id="19"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1203998-EA38-5752-C766-932019A5E804}"/>
              </a:ext>
            </a:extLst>
          </p:cNvPr>
          <p:cNvSpPr>
            <a:spLocks noGrp="1"/>
          </p:cNvSpPr>
          <p:nvPr>
            <p:ph type="ctrTitle"/>
          </p:nvPr>
        </p:nvSpPr>
        <p:spPr>
          <a:xfrm>
            <a:off x="360484" y="3978937"/>
            <a:ext cx="6858000" cy="654897"/>
          </a:xfrm>
        </p:spPr>
        <p:txBody>
          <a:bodyPr anchor="b">
            <a:normAutofit/>
          </a:bodyPr>
          <a:lstStyle/>
          <a:p>
            <a:r>
              <a:rPr lang="en-US"/>
              <a:t>Impact Chart Activity</a:t>
            </a:r>
          </a:p>
        </p:txBody>
      </p:sp>
      <p:pic>
        <p:nvPicPr>
          <p:cNvPr id="5" name="Picture Placeholder 4" descr="A green and silver balls from strings&#10;&#10;AI-generated content may be incorrect.">
            <a:extLst>
              <a:ext uri="{FF2B5EF4-FFF2-40B4-BE49-F238E27FC236}">
                <a16:creationId xmlns:a16="http://schemas.microsoft.com/office/drawing/2014/main" id="{E6EC56D9-C18F-D4FA-240D-732032929926}"/>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a:stretch/>
        </p:blipFill>
        <p:spPr>
          <a:xfrm>
            <a:off x="20" y="10"/>
            <a:ext cx="9143980" cy="3771890"/>
          </a:xfrm>
          <a:noFill/>
        </p:spPr>
      </p:pic>
    </p:spTree>
    <p:extLst>
      <p:ext uri="{BB962C8B-B14F-4D97-AF65-F5344CB8AC3E}">
        <p14:creationId xmlns:p14="http://schemas.microsoft.com/office/powerpoint/2010/main" val="104040332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3581CA-10F3-837B-CB18-9A1F87BECBB1}"/>
              </a:ext>
            </a:extLst>
          </p:cNvPr>
          <p:cNvSpPr>
            <a:spLocks noGrp="1"/>
          </p:cNvSpPr>
          <p:nvPr>
            <p:ph type="title"/>
          </p:nvPr>
        </p:nvSpPr>
        <p:spPr/>
        <p:txBody>
          <a:bodyPr/>
          <a:lstStyle/>
          <a:p>
            <a:r>
              <a:rPr lang="en-US">
                <a:latin typeface="Noto Sans"/>
                <a:ea typeface="Noto Sans"/>
                <a:cs typeface="Noto Sans"/>
              </a:rPr>
              <a:t>Mental Health Promotion</a:t>
            </a:r>
            <a:endParaRPr lang="en-US"/>
          </a:p>
        </p:txBody>
      </p:sp>
      <p:sp>
        <p:nvSpPr>
          <p:cNvPr id="3" name="TextBox 2">
            <a:extLst>
              <a:ext uri="{FF2B5EF4-FFF2-40B4-BE49-F238E27FC236}">
                <a16:creationId xmlns:a16="http://schemas.microsoft.com/office/drawing/2014/main" id="{D833C07D-7328-14AD-B4EC-AF124D2F1498}"/>
              </a:ext>
            </a:extLst>
          </p:cNvPr>
          <p:cNvSpPr txBox="1"/>
          <p:nvPr/>
        </p:nvSpPr>
        <p:spPr>
          <a:xfrm>
            <a:off x="411555" y="1120388"/>
            <a:ext cx="8190971" cy="384720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285750" indent="-285750">
              <a:buFont typeface="Courier New"/>
              <a:buChar char="○"/>
            </a:pPr>
            <a:endParaRPr lang="en-US" b="1" dirty="0">
              <a:latin typeface="Noto Sans"/>
              <a:ea typeface="Noto Sans"/>
              <a:cs typeface="Noto Sans"/>
            </a:endParaRPr>
          </a:p>
          <a:p>
            <a:pPr marL="742950" lvl="1" indent="-285750">
              <a:buFont typeface="Courier New"/>
              <a:buChar char="○"/>
            </a:pPr>
            <a:r>
              <a:rPr lang="en-US" dirty="0">
                <a:latin typeface="Noto Sans"/>
                <a:ea typeface="Noto Sans"/>
                <a:cs typeface="Noto Sans"/>
              </a:rPr>
              <a:t>Mental health promotion requires </a:t>
            </a:r>
            <a:r>
              <a:rPr lang="en-US" b="1" dirty="0">
                <a:latin typeface="Noto Sans"/>
                <a:ea typeface="Noto Sans"/>
                <a:cs typeface="Noto Sans"/>
              </a:rPr>
              <a:t>creating supportive environments</a:t>
            </a:r>
            <a:r>
              <a:rPr lang="en-US" dirty="0">
                <a:latin typeface="Noto Sans"/>
                <a:ea typeface="Noto Sans"/>
                <a:cs typeface="Noto Sans"/>
              </a:rPr>
              <a:t> and </a:t>
            </a:r>
            <a:r>
              <a:rPr lang="en-US" b="1" dirty="0">
                <a:latin typeface="Noto Sans"/>
                <a:ea typeface="Noto Sans"/>
                <a:cs typeface="Noto Sans"/>
              </a:rPr>
              <a:t>fostering conditions that enable individuals to develop resilience </a:t>
            </a:r>
            <a:r>
              <a:rPr lang="en-US" dirty="0">
                <a:latin typeface="Noto Sans"/>
                <a:ea typeface="Noto Sans"/>
                <a:cs typeface="Noto Sans"/>
              </a:rPr>
              <a:t>and </a:t>
            </a:r>
            <a:r>
              <a:rPr lang="en-US" b="1" dirty="0">
                <a:latin typeface="Noto Sans"/>
                <a:ea typeface="Noto Sans"/>
                <a:cs typeface="Noto Sans"/>
              </a:rPr>
              <a:t>maintain well-being throughout their lives</a:t>
            </a:r>
            <a:r>
              <a:rPr lang="en-US" dirty="0">
                <a:latin typeface="Noto Sans"/>
                <a:ea typeface="Noto Sans"/>
                <a:cs typeface="Noto Sans"/>
              </a:rPr>
              <a:t> (Weare &amp; </a:t>
            </a:r>
            <a:r>
              <a:rPr lang="en-US" dirty="0" err="1">
                <a:latin typeface="Noto Sans"/>
                <a:ea typeface="Noto Sans"/>
                <a:cs typeface="Noto Sans"/>
              </a:rPr>
              <a:t>Nind</a:t>
            </a:r>
            <a:r>
              <a:rPr lang="en-US" dirty="0">
                <a:latin typeface="Noto Sans"/>
                <a:ea typeface="Noto Sans"/>
                <a:cs typeface="Noto Sans"/>
              </a:rPr>
              <a:t>, 2011).</a:t>
            </a:r>
          </a:p>
          <a:p>
            <a:pPr lvl="1"/>
            <a:endParaRPr lang="en-US" dirty="0">
              <a:latin typeface="Noto Sans"/>
              <a:ea typeface="Noto Sans"/>
              <a:cs typeface="Noto Sans"/>
            </a:endParaRPr>
          </a:p>
          <a:p>
            <a:pPr marL="742950" lvl="1" indent="-285750">
              <a:buFont typeface="Courier New"/>
              <a:buChar char="○"/>
            </a:pPr>
            <a:r>
              <a:rPr lang="en-US" dirty="0">
                <a:latin typeface="Noto Sans"/>
                <a:ea typeface="Noto Sans"/>
                <a:cs typeface="Noto Sans"/>
              </a:rPr>
              <a:t>Effective mental health promotion strategies include:</a:t>
            </a:r>
          </a:p>
          <a:p>
            <a:pPr marL="1200150" lvl="2" indent="-285750">
              <a:buFont typeface="Wingdings"/>
              <a:buChar char="§"/>
            </a:pPr>
            <a:r>
              <a:rPr lang="en-US" dirty="0">
                <a:latin typeface="Noto Sans"/>
                <a:ea typeface="Noto Sans"/>
                <a:cs typeface="Noto Sans"/>
              </a:rPr>
              <a:t>fostering positive relationships</a:t>
            </a:r>
            <a:endParaRPr lang="en-US" dirty="0">
              <a:latin typeface="Arial" panose="020B0604020202020204"/>
              <a:ea typeface="Noto Sans"/>
              <a:cs typeface="Arial" panose="020B0604020202020204"/>
            </a:endParaRPr>
          </a:p>
          <a:p>
            <a:pPr marL="1200150" lvl="2" indent="-285750">
              <a:buFont typeface="Wingdings"/>
              <a:buChar char="§"/>
            </a:pPr>
            <a:r>
              <a:rPr lang="en-US" dirty="0">
                <a:latin typeface="Noto Sans"/>
                <a:ea typeface="Noto Sans"/>
                <a:cs typeface="Noto Sans"/>
              </a:rPr>
              <a:t>reducing stigma</a:t>
            </a:r>
            <a:endParaRPr lang="en-US" dirty="0">
              <a:latin typeface="Arial" panose="020B0604020202020204"/>
              <a:ea typeface="Noto Sans"/>
              <a:cs typeface="Arial" panose="020B0604020202020204"/>
            </a:endParaRPr>
          </a:p>
          <a:p>
            <a:pPr marL="1200150" lvl="2" indent="-285750">
              <a:buFont typeface="Wingdings"/>
              <a:buChar char="§"/>
            </a:pPr>
            <a:r>
              <a:rPr lang="en-US" dirty="0">
                <a:latin typeface="Noto Sans"/>
                <a:ea typeface="Noto Sans"/>
                <a:cs typeface="Noto Sans"/>
              </a:rPr>
              <a:t>equipping individuals with the skills to manage stress and maintain emotional balance </a:t>
            </a:r>
            <a:endParaRPr lang="en-US" dirty="0">
              <a:latin typeface="Arial" panose="020B0604020202020204"/>
              <a:ea typeface="Noto Sans"/>
              <a:cs typeface="Arial" panose="020B0604020202020204"/>
            </a:endParaRPr>
          </a:p>
          <a:p>
            <a:pPr lvl="2"/>
            <a:r>
              <a:rPr lang="en-US" dirty="0">
                <a:latin typeface="Noto Sans"/>
                <a:ea typeface="Noto Sans"/>
                <a:cs typeface="Noto Sans"/>
              </a:rPr>
              <a:t>(Weare &amp; </a:t>
            </a:r>
            <a:r>
              <a:rPr lang="en-US" dirty="0" err="1">
                <a:latin typeface="Noto Sans"/>
                <a:ea typeface="Noto Sans"/>
                <a:cs typeface="Noto Sans"/>
              </a:rPr>
              <a:t>Nind</a:t>
            </a:r>
            <a:r>
              <a:rPr lang="en-US" dirty="0">
                <a:latin typeface="Noto Sans"/>
                <a:ea typeface="Noto Sans"/>
                <a:cs typeface="Noto Sans"/>
              </a:rPr>
              <a:t>, 2011).</a:t>
            </a:r>
            <a:endParaRPr lang="en-US" dirty="0">
              <a:cs typeface="Arial" panose="020B0604020202020204"/>
            </a:endParaRPr>
          </a:p>
          <a:p>
            <a:pPr algn="l"/>
            <a:endParaRPr lang="en-US" sz="2800" dirty="0">
              <a:latin typeface="Noto Sans"/>
              <a:ea typeface="Noto Sans"/>
              <a:cs typeface="Noto Sans"/>
            </a:endParaRPr>
          </a:p>
        </p:txBody>
      </p:sp>
    </p:spTree>
    <p:extLst>
      <p:ext uri="{BB962C8B-B14F-4D97-AF65-F5344CB8AC3E}">
        <p14:creationId xmlns:p14="http://schemas.microsoft.com/office/powerpoint/2010/main" val="3886330297"/>
      </p:ext>
    </p:extLst>
  </p:cSld>
  <p:clrMapOvr>
    <a:masterClrMapping/>
  </p:clrMapOvr>
  <p:extLst>
    <p:ext uri="{6950BFC3-D8DA-4A85-94F7-54DA5524770B}">
      <p188:commentRel xmlns:p188="http://schemas.microsoft.com/office/powerpoint/2018/8/main" r:id="rId2"/>
    </p:ext>
  </p:extLs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69D7229-B77C-5484-5A5F-647B23609D3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438AE85-FFDB-1AEA-00FD-F9A55E862A7D}"/>
              </a:ext>
            </a:extLst>
          </p:cNvPr>
          <p:cNvSpPr>
            <a:spLocks noGrp="1"/>
          </p:cNvSpPr>
          <p:nvPr>
            <p:ph type="title"/>
          </p:nvPr>
        </p:nvSpPr>
        <p:spPr>
          <a:xfrm>
            <a:off x="628650" y="197922"/>
            <a:ext cx="7886700" cy="625712"/>
          </a:xfrm>
        </p:spPr>
        <p:txBody>
          <a:bodyPr vert="horz" lIns="91440" tIns="45720" rIns="91440" bIns="45720" rtlCol="0" anchor="ctr">
            <a:normAutofit/>
          </a:bodyPr>
          <a:lstStyle/>
          <a:p>
            <a:r>
              <a:rPr lang="en-US" b="1" i="0" kern="1200">
                <a:latin typeface="Noto Sans" panose="020B0502040504020204" pitchFamily="34" charset="0"/>
                <a:ea typeface="Noto Sans" panose="020B0502040504020204" pitchFamily="34" charset="0"/>
                <a:cs typeface="Noto Sans" panose="020B0502040504020204" pitchFamily="34" charset="0"/>
              </a:rPr>
              <a:t>Mental Health Promotion (continued)</a:t>
            </a:r>
          </a:p>
        </p:txBody>
      </p:sp>
      <p:sp>
        <p:nvSpPr>
          <p:cNvPr id="3" name="TextBox 2">
            <a:extLst>
              <a:ext uri="{FF2B5EF4-FFF2-40B4-BE49-F238E27FC236}">
                <a16:creationId xmlns:a16="http://schemas.microsoft.com/office/drawing/2014/main" id="{91E048C5-F898-64A5-E4DD-0A6202A3285A}"/>
              </a:ext>
            </a:extLst>
          </p:cNvPr>
          <p:cNvSpPr txBox="1"/>
          <p:nvPr/>
        </p:nvSpPr>
        <p:spPr>
          <a:xfrm>
            <a:off x="628650" y="1303020"/>
            <a:ext cx="3886200" cy="3291840"/>
          </a:xfrm>
          <a:prstGeom prst="rect">
            <a:avLst/>
          </a:prstGeom>
        </p:spPr>
        <p:txBody>
          <a:bodyPr rot="0" spcFirstLastPara="0" vertOverflow="overflow" horzOverflow="overflow" vert="horz" lIns="91440" tIns="45720" rIns="91440" bIns="45720" numCol="1" spcCol="0" rtlCol="0" fromWordArt="0" anchorCtr="0" forceAA="0" compatLnSpc="1">
            <a:prstTxWarp prst="textNoShape">
              <a:avLst/>
            </a:prstTxWarp>
            <a:normAutofit/>
          </a:bodyPr>
          <a:lstStyle/>
          <a:p>
            <a:pPr marL="0" lvl="1" defTabSz="685800">
              <a:lnSpc>
                <a:spcPct val="95000"/>
              </a:lnSpc>
              <a:spcAft>
                <a:spcPts val="900"/>
              </a:spcAft>
              <a:buClr>
                <a:schemeClr val="tx2"/>
              </a:buClr>
            </a:pPr>
            <a:r>
              <a:rPr lang="en-US" sz="1500" b="1" dirty="0">
                <a:latin typeface="Noto Sans"/>
                <a:ea typeface="Noto Sans"/>
                <a:cs typeface="Noto Sans"/>
              </a:rPr>
              <a:t>Why Mental Health Promotion Matters</a:t>
            </a:r>
            <a:r>
              <a:rPr lang="en-US" sz="1500" dirty="0">
                <a:latin typeface="Noto Sans"/>
                <a:ea typeface="Noto Sans"/>
                <a:cs typeface="Noto Sans"/>
              </a:rPr>
              <a:t> </a:t>
            </a:r>
          </a:p>
          <a:p>
            <a:pPr marL="171450" lvl="1" indent="-171450" defTabSz="685800">
              <a:lnSpc>
                <a:spcPct val="95000"/>
              </a:lnSpc>
              <a:spcAft>
                <a:spcPts val="900"/>
              </a:spcAft>
              <a:buClr>
                <a:schemeClr val="tx2"/>
              </a:buClr>
              <a:buFont typeface="Arial" panose="020B0604020202020204" pitchFamily="34" charset="0"/>
              <a:buChar char="•"/>
            </a:pPr>
            <a:r>
              <a:rPr lang="en-US" sz="1500" dirty="0">
                <a:latin typeface="Noto Sans"/>
                <a:ea typeface="Noto Sans"/>
                <a:cs typeface="Noto Sans"/>
              </a:rPr>
              <a:t>Mental health affects every aspect of our lives: emotional, social, and physical. </a:t>
            </a:r>
            <a:endParaRPr lang="en-US" dirty="0">
              <a:latin typeface="Noto Sans"/>
              <a:ea typeface="Noto Sans"/>
              <a:cs typeface="Noto Sans"/>
            </a:endParaRPr>
          </a:p>
          <a:p>
            <a:pPr marL="171450" lvl="1" indent="-171450" defTabSz="685800">
              <a:lnSpc>
                <a:spcPct val="95000"/>
              </a:lnSpc>
              <a:spcAft>
                <a:spcPts val="900"/>
              </a:spcAft>
              <a:buClr>
                <a:schemeClr val="tx2"/>
              </a:buClr>
              <a:buFont typeface="Arial" panose="020B0604020202020204" pitchFamily="34" charset="0"/>
              <a:buChar char="•"/>
            </a:pPr>
            <a:endParaRPr lang="en-US" sz="1500" dirty="0">
              <a:latin typeface="Noto Sans" panose="020B0502040504020204" pitchFamily="34" charset="0"/>
              <a:ea typeface="Noto Sans" panose="020B0502040504020204" pitchFamily="34" charset="0"/>
              <a:cs typeface="Noto Sans" panose="020B0502040504020204" pitchFamily="34" charset="0"/>
            </a:endParaRPr>
          </a:p>
          <a:p>
            <a:pPr marL="171450" lvl="1" indent="-171450" defTabSz="685800">
              <a:lnSpc>
                <a:spcPct val="95000"/>
              </a:lnSpc>
              <a:spcAft>
                <a:spcPts val="900"/>
              </a:spcAft>
              <a:buClr>
                <a:schemeClr val="tx2"/>
              </a:buClr>
              <a:buFont typeface="Arial" panose="020B0604020202020204" pitchFamily="34" charset="0"/>
              <a:buChar char="•"/>
            </a:pPr>
            <a:r>
              <a:rPr lang="en-US" sz="1500" dirty="0">
                <a:latin typeface="Noto Sans"/>
                <a:ea typeface="Noto Sans"/>
                <a:cs typeface="Noto Sans"/>
              </a:rPr>
              <a:t>Promotion helps prevent mental health issues before they start…</a:t>
            </a:r>
          </a:p>
          <a:p>
            <a:pPr marL="171450" lvl="1" indent="-171450" defTabSz="685800">
              <a:lnSpc>
                <a:spcPct val="95000"/>
              </a:lnSpc>
              <a:spcAft>
                <a:spcPts val="900"/>
              </a:spcAft>
              <a:buClr>
                <a:schemeClr val="tx2"/>
              </a:buClr>
              <a:buFont typeface="Arial" panose="020B0604020202020204" pitchFamily="34" charset="0"/>
              <a:buChar char="•"/>
            </a:pPr>
            <a:endParaRPr lang="en-US" sz="1500" dirty="0">
              <a:latin typeface="Noto Sans" panose="020B0502040504020204" pitchFamily="34" charset="0"/>
              <a:ea typeface="Noto Sans" panose="020B0502040504020204" pitchFamily="34" charset="0"/>
              <a:cs typeface="Noto Sans" panose="020B0502040504020204" pitchFamily="34" charset="0"/>
            </a:endParaRPr>
          </a:p>
          <a:p>
            <a:pPr marL="171450" lvl="1" indent="-171450" defTabSz="685800">
              <a:lnSpc>
                <a:spcPct val="95000"/>
              </a:lnSpc>
              <a:spcAft>
                <a:spcPts val="900"/>
              </a:spcAft>
              <a:buClr>
                <a:schemeClr val="tx2"/>
              </a:buClr>
              <a:buFont typeface="Arial" panose="020B0604020202020204" pitchFamily="34" charset="0"/>
              <a:buChar char="•"/>
            </a:pPr>
            <a:r>
              <a:rPr lang="en-US" sz="1500" dirty="0">
                <a:latin typeface="Noto Sans"/>
                <a:ea typeface="Noto Sans"/>
                <a:cs typeface="Noto Sans"/>
              </a:rPr>
              <a:t>And creates healthier communities by reducing stigma and increasing awareness. </a:t>
            </a:r>
          </a:p>
        </p:txBody>
      </p:sp>
      <p:pic>
        <p:nvPicPr>
          <p:cNvPr id="4" name="Picture 3" descr="A cartoon of a blue ball with a face and a pink sun behind it&#10;&#10;AI-generated content may be incorrect.">
            <a:extLst>
              <a:ext uri="{FF2B5EF4-FFF2-40B4-BE49-F238E27FC236}">
                <a16:creationId xmlns:a16="http://schemas.microsoft.com/office/drawing/2014/main" id="{E2EE541A-8A63-15E5-75B5-74F1B1959ED2}"/>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4575235" y="1130492"/>
            <a:ext cx="3886200" cy="3291840"/>
          </a:xfrm>
          <a:prstGeom prst="rect">
            <a:avLst/>
          </a:prstGeom>
          <a:noFill/>
        </p:spPr>
      </p:pic>
      <p:sp>
        <p:nvSpPr>
          <p:cNvPr id="5" name="TextBox 4">
            <a:extLst>
              <a:ext uri="{FF2B5EF4-FFF2-40B4-BE49-F238E27FC236}">
                <a16:creationId xmlns:a16="http://schemas.microsoft.com/office/drawing/2014/main" id="{C885E9CA-612C-AEED-20AF-E2470BABADC1}"/>
              </a:ext>
            </a:extLst>
          </p:cNvPr>
          <p:cNvSpPr txBox="1"/>
          <p:nvPr/>
        </p:nvSpPr>
        <p:spPr>
          <a:xfrm>
            <a:off x="2291272" y="4596921"/>
            <a:ext cx="4955874" cy="30777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700">
                <a:ea typeface="+mn-lt"/>
                <a:cs typeface="+mn-lt"/>
              </a:rPr>
              <a:t>Weare, K., &amp; </a:t>
            </a:r>
            <a:r>
              <a:rPr lang="en-US" sz="700" err="1">
                <a:ea typeface="+mn-lt"/>
                <a:cs typeface="+mn-lt"/>
              </a:rPr>
              <a:t>Nind</a:t>
            </a:r>
            <a:r>
              <a:rPr lang="en-US" sz="700">
                <a:ea typeface="+mn-lt"/>
                <a:cs typeface="+mn-lt"/>
              </a:rPr>
              <a:t>, M. (2011). Mental health promotion and problem prevention in schools: What does the evidence say? </a:t>
            </a:r>
            <a:r>
              <a:rPr lang="en-US" sz="700" i="1">
                <a:ea typeface="+mn-lt"/>
                <a:cs typeface="+mn-lt"/>
              </a:rPr>
              <a:t>Health Promotion International, 26</a:t>
            </a:r>
            <a:r>
              <a:rPr lang="en-US" sz="700">
                <a:ea typeface="+mn-lt"/>
                <a:cs typeface="+mn-lt"/>
              </a:rPr>
              <a:t>(suppl_1), i29-i69. </a:t>
            </a:r>
            <a:r>
              <a:rPr lang="en-US" sz="700">
                <a:ea typeface="+mn-lt"/>
                <a:cs typeface="+mn-lt"/>
                <a:hlinkClick r:id="rId4"/>
              </a:rPr>
              <a:t>https://academic.oup.com/heapro/article/26/suppl_1/i29/687644</a:t>
            </a:r>
            <a:endParaRPr lang="en-US" sz="700">
              <a:cs typeface="Arial"/>
            </a:endParaRPr>
          </a:p>
        </p:txBody>
      </p:sp>
    </p:spTree>
    <p:extLst>
      <p:ext uri="{BB962C8B-B14F-4D97-AF65-F5344CB8AC3E}">
        <p14:creationId xmlns:p14="http://schemas.microsoft.com/office/powerpoint/2010/main" val="33345832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F03890-1019-FFF3-E345-15B81C37743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8E97DCC-281A-168F-31BB-B76EB587DB25}"/>
              </a:ext>
            </a:extLst>
          </p:cNvPr>
          <p:cNvSpPr>
            <a:spLocks noGrp="1"/>
          </p:cNvSpPr>
          <p:nvPr>
            <p:ph type="title"/>
          </p:nvPr>
        </p:nvSpPr>
        <p:spPr/>
        <p:txBody>
          <a:bodyPr/>
          <a:lstStyle/>
          <a:p>
            <a:r>
              <a:rPr lang="en-US">
                <a:latin typeface="Noto Sans"/>
                <a:ea typeface="Noto Sans"/>
                <a:cs typeface="Noto Sans"/>
              </a:rPr>
              <a:t>Mental Health Promotion (continued)</a:t>
            </a:r>
            <a:endParaRPr lang="en-US"/>
          </a:p>
        </p:txBody>
      </p:sp>
      <p:sp>
        <p:nvSpPr>
          <p:cNvPr id="5" name="TextBox 4">
            <a:extLst>
              <a:ext uri="{FF2B5EF4-FFF2-40B4-BE49-F238E27FC236}">
                <a16:creationId xmlns:a16="http://schemas.microsoft.com/office/drawing/2014/main" id="{091544EB-39AD-8245-36F0-3215A5CBA8A8}"/>
              </a:ext>
            </a:extLst>
          </p:cNvPr>
          <p:cNvSpPr txBox="1"/>
          <p:nvPr/>
        </p:nvSpPr>
        <p:spPr>
          <a:xfrm>
            <a:off x="389989" y="1023341"/>
            <a:ext cx="8126273" cy="412420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b="1" dirty="0">
                <a:latin typeface="Noto Sans"/>
                <a:ea typeface="Noto Sans"/>
                <a:cs typeface="Noto Sans"/>
              </a:rPr>
              <a:t>Key Components of Mental Health Promotion  </a:t>
            </a:r>
          </a:p>
          <a:p>
            <a:pPr marL="742950" lvl="1" indent="-285750">
              <a:buFont typeface="Courier New"/>
              <a:buChar char="○"/>
            </a:pPr>
            <a:endParaRPr lang="en-US" dirty="0">
              <a:latin typeface="Noto Sans"/>
              <a:ea typeface="Noto Sans"/>
              <a:cs typeface="Noto Sans"/>
            </a:endParaRPr>
          </a:p>
          <a:p>
            <a:pPr marL="742950" lvl="1" indent="-285750">
              <a:buFont typeface="Courier New"/>
              <a:buChar char="○"/>
            </a:pPr>
            <a:r>
              <a:rPr lang="en-US" u="sng" dirty="0">
                <a:latin typeface="Noto Sans"/>
                <a:ea typeface="Noto Sans"/>
                <a:cs typeface="Noto Sans"/>
              </a:rPr>
              <a:t>Creating Supportive Environments:</a:t>
            </a:r>
            <a:r>
              <a:rPr lang="en-US" dirty="0">
                <a:latin typeface="Noto Sans"/>
                <a:ea typeface="Noto Sans"/>
                <a:cs typeface="Noto Sans"/>
              </a:rPr>
              <a:t> Safe spaces that encourage open dialogue and provide support. </a:t>
            </a:r>
          </a:p>
          <a:p>
            <a:pPr marL="742950" lvl="1" indent="-285750">
              <a:buFont typeface="Courier New"/>
              <a:buChar char="○"/>
            </a:pPr>
            <a:endParaRPr lang="en-US" dirty="0">
              <a:latin typeface="Noto Sans"/>
              <a:ea typeface="Noto Sans"/>
              <a:cs typeface="Noto Sans"/>
            </a:endParaRPr>
          </a:p>
          <a:p>
            <a:pPr marL="742950" lvl="1" indent="-285750">
              <a:buFont typeface="Courier New"/>
              <a:buChar char="○"/>
            </a:pPr>
            <a:r>
              <a:rPr lang="en-US" u="sng" dirty="0">
                <a:latin typeface="Noto Sans"/>
                <a:ea typeface="Noto Sans"/>
                <a:cs typeface="Noto Sans"/>
              </a:rPr>
              <a:t>Building Resilience:</a:t>
            </a:r>
            <a:r>
              <a:rPr lang="en-US" dirty="0">
                <a:latin typeface="Noto Sans"/>
                <a:ea typeface="Noto Sans"/>
                <a:cs typeface="Noto Sans"/>
              </a:rPr>
              <a:t> Teaching coping strategies and adaptive responses to stress. </a:t>
            </a:r>
          </a:p>
          <a:p>
            <a:pPr marL="742950" lvl="1" indent="-285750">
              <a:buFont typeface="Courier New"/>
              <a:buChar char="○"/>
            </a:pPr>
            <a:endParaRPr lang="en-US" u="sng" dirty="0">
              <a:latin typeface="Noto Sans"/>
              <a:ea typeface="Noto Sans"/>
              <a:cs typeface="Noto Sans"/>
            </a:endParaRPr>
          </a:p>
          <a:p>
            <a:pPr marL="742950" lvl="1" indent="-285750">
              <a:buFont typeface="Courier New"/>
              <a:buChar char="○"/>
            </a:pPr>
            <a:r>
              <a:rPr lang="en-US" u="sng" dirty="0">
                <a:latin typeface="Noto Sans"/>
                <a:ea typeface="Noto Sans"/>
                <a:cs typeface="Noto Sans"/>
              </a:rPr>
              <a:t>Positive Relationships:</a:t>
            </a:r>
            <a:r>
              <a:rPr lang="en-US" dirty="0">
                <a:latin typeface="Noto Sans"/>
                <a:ea typeface="Noto Sans"/>
                <a:cs typeface="Noto Sans"/>
              </a:rPr>
              <a:t> Developing strong social networks and community connections.</a:t>
            </a:r>
          </a:p>
          <a:p>
            <a:pPr marL="742950" lvl="1" indent="-285750">
              <a:buFont typeface="Courier New"/>
              <a:buChar char="○"/>
            </a:pPr>
            <a:endParaRPr lang="en-US" u="sng" dirty="0">
              <a:latin typeface="Noto Sans"/>
              <a:ea typeface="Noto Sans"/>
              <a:cs typeface="Noto Sans"/>
            </a:endParaRPr>
          </a:p>
          <a:p>
            <a:pPr marL="742950" lvl="1" indent="-285750">
              <a:buFont typeface="Courier New"/>
              <a:buChar char="○"/>
            </a:pPr>
            <a:r>
              <a:rPr lang="en-US" u="sng" dirty="0">
                <a:latin typeface="Noto Sans"/>
                <a:ea typeface="Noto Sans"/>
                <a:cs typeface="Noto Sans"/>
              </a:rPr>
              <a:t>Reducing Stigma: </a:t>
            </a:r>
            <a:r>
              <a:rPr lang="en-US" dirty="0">
                <a:latin typeface="Noto Sans"/>
                <a:ea typeface="Noto Sans"/>
                <a:cs typeface="Noto Sans"/>
              </a:rPr>
              <a:t>Educating communities to change perceptions and attitudes towards mental health. </a:t>
            </a:r>
          </a:p>
          <a:p>
            <a:endParaRPr lang="en-US" sz="2800" dirty="0">
              <a:latin typeface="Noto Sans"/>
              <a:ea typeface="Noto Sans"/>
              <a:cs typeface="Noto Sans"/>
            </a:endParaRPr>
          </a:p>
        </p:txBody>
      </p:sp>
    </p:spTree>
    <p:extLst>
      <p:ext uri="{BB962C8B-B14F-4D97-AF65-F5344CB8AC3E}">
        <p14:creationId xmlns:p14="http://schemas.microsoft.com/office/powerpoint/2010/main" val="390557972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145D62-4EEB-3292-A220-0DA7106DC52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6DFF8E7-B686-7BE9-FCA2-B22D4DEA3E0C}"/>
              </a:ext>
            </a:extLst>
          </p:cNvPr>
          <p:cNvSpPr>
            <a:spLocks noGrp="1"/>
          </p:cNvSpPr>
          <p:nvPr>
            <p:ph type="title"/>
          </p:nvPr>
        </p:nvSpPr>
        <p:spPr/>
        <p:txBody>
          <a:bodyPr/>
          <a:lstStyle/>
          <a:p>
            <a:r>
              <a:rPr lang="en-US">
                <a:latin typeface="Noto Sans"/>
                <a:ea typeface="Noto Sans"/>
                <a:cs typeface="Noto Sans"/>
              </a:rPr>
              <a:t>Mental Health Promotion (continued)</a:t>
            </a:r>
            <a:endParaRPr lang="en-US"/>
          </a:p>
        </p:txBody>
      </p:sp>
      <p:sp>
        <p:nvSpPr>
          <p:cNvPr id="4" name="TextBox 3">
            <a:extLst>
              <a:ext uri="{FF2B5EF4-FFF2-40B4-BE49-F238E27FC236}">
                <a16:creationId xmlns:a16="http://schemas.microsoft.com/office/drawing/2014/main" id="{F564C9B5-C5C3-0575-7906-79A38A890BB8}"/>
              </a:ext>
            </a:extLst>
          </p:cNvPr>
          <p:cNvSpPr txBox="1"/>
          <p:nvPr/>
        </p:nvSpPr>
        <p:spPr>
          <a:xfrm>
            <a:off x="389989" y="1001775"/>
            <a:ext cx="8126273" cy="80021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b="1">
                <a:latin typeface="Noto Sans"/>
                <a:ea typeface="Noto Sans"/>
                <a:cs typeface="Noto Sans"/>
              </a:rPr>
              <a:t>Understanding Mental Health </a:t>
            </a:r>
          </a:p>
          <a:p>
            <a:pPr algn="l"/>
            <a:endParaRPr lang="en-US" sz="2800">
              <a:latin typeface="Noto Sans"/>
              <a:ea typeface="Noto Sans"/>
              <a:cs typeface="Noto Sans"/>
            </a:endParaRPr>
          </a:p>
        </p:txBody>
      </p:sp>
      <p:pic>
        <p:nvPicPr>
          <p:cNvPr id="5" name="Online Media 4" title="What is Mental Health?">
            <a:hlinkClick r:id="" action="ppaction://media"/>
            <a:extLst>
              <a:ext uri="{FF2B5EF4-FFF2-40B4-BE49-F238E27FC236}">
                <a16:creationId xmlns:a16="http://schemas.microsoft.com/office/drawing/2014/main" id="{AB122087-C9FC-07D9-D1DF-07C82047CF77}"/>
              </a:ext>
            </a:extLst>
          </p:cNvPr>
          <p:cNvPicPr>
            <a:picLocks noRot="1" noChangeAspect="1"/>
          </p:cNvPicPr>
          <p:nvPr>
            <a:videoFile r:link="rId1"/>
          </p:nvPr>
        </p:nvPicPr>
        <p:blipFill>
          <a:blip r:embed="rId4"/>
          <a:stretch>
            <a:fillRect/>
          </a:stretch>
        </p:blipFill>
        <p:spPr>
          <a:xfrm>
            <a:off x="1933096" y="1398558"/>
            <a:ext cx="5277809" cy="3025715"/>
          </a:xfrm>
          <a:prstGeom prst="rect">
            <a:avLst/>
          </a:prstGeom>
        </p:spPr>
      </p:pic>
      <p:sp>
        <p:nvSpPr>
          <p:cNvPr id="6" name="TextBox 5">
            <a:extLst>
              <a:ext uri="{FF2B5EF4-FFF2-40B4-BE49-F238E27FC236}">
                <a16:creationId xmlns:a16="http://schemas.microsoft.com/office/drawing/2014/main" id="{895CBB0E-B1E6-4D6B-7664-2BBCEDD8E774}"/>
              </a:ext>
            </a:extLst>
          </p:cNvPr>
          <p:cNvSpPr txBox="1"/>
          <p:nvPr/>
        </p:nvSpPr>
        <p:spPr>
          <a:xfrm>
            <a:off x="1928723" y="4501072"/>
            <a:ext cx="5867400"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900">
                <a:ea typeface="+mn-lt"/>
                <a:cs typeface="+mn-lt"/>
              </a:rPr>
              <a:t>Mental Health Ireland. (2020, October 8). </a:t>
            </a:r>
            <a:r>
              <a:rPr lang="en-US" sz="900" i="1">
                <a:ea typeface="+mn-lt"/>
                <a:cs typeface="+mn-lt"/>
              </a:rPr>
              <a:t>Mental health promotion: Building a resilient community</a:t>
            </a:r>
            <a:r>
              <a:rPr lang="en-US" sz="900">
                <a:ea typeface="+mn-lt"/>
                <a:cs typeface="+mn-lt"/>
              </a:rPr>
              <a:t> [Video]. YouTube. </a:t>
            </a:r>
            <a:r>
              <a:rPr lang="en-US" sz="900">
                <a:ea typeface="+mn-lt"/>
                <a:cs typeface="+mn-lt"/>
                <a:hlinkClick r:id="rId5"/>
              </a:rPr>
              <a:t>https://www.youtube.com/watch?v=G0zJGDokyWQ</a:t>
            </a:r>
            <a:endParaRPr lang="en-US" sz="1050">
              <a:cs typeface="Arial" panose="020B0604020202020204"/>
            </a:endParaRPr>
          </a:p>
        </p:txBody>
      </p:sp>
    </p:spTree>
    <p:extLst>
      <p:ext uri="{BB962C8B-B14F-4D97-AF65-F5344CB8AC3E}">
        <p14:creationId xmlns:p14="http://schemas.microsoft.com/office/powerpoint/2010/main" val="61532749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72AC27-E600-99EE-EE31-81FA9792DC4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9998F84-C816-F666-5E6E-3F3BA18D8F9D}"/>
              </a:ext>
            </a:extLst>
          </p:cNvPr>
          <p:cNvSpPr>
            <a:spLocks noGrp="1"/>
          </p:cNvSpPr>
          <p:nvPr>
            <p:ph type="title"/>
          </p:nvPr>
        </p:nvSpPr>
        <p:spPr>
          <a:xfrm>
            <a:off x="628650" y="197922"/>
            <a:ext cx="7886700" cy="625712"/>
          </a:xfrm>
        </p:spPr>
        <p:txBody>
          <a:bodyPr vert="horz" lIns="91440" tIns="45720" rIns="91440" bIns="45720" rtlCol="0" anchor="ctr">
            <a:normAutofit/>
          </a:bodyPr>
          <a:lstStyle/>
          <a:p>
            <a:r>
              <a:rPr lang="en-US" b="1" i="0" kern="1200">
                <a:latin typeface="Noto Sans" panose="020B0502040504020204" pitchFamily="34" charset="0"/>
                <a:ea typeface="Noto Sans" panose="020B0502040504020204" pitchFamily="34" charset="0"/>
                <a:cs typeface="Noto Sans" panose="020B0502040504020204" pitchFamily="34" charset="0"/>
              </a:rPr>
              <a:t>Mental Health Promotion (continued)</a:t>
            </a:r>
          </a:p>
        </p:txBody>
      </p:sp>
      <p:sp>
        <p:nvSpPr>
          <p:cNvPr id="3" name="TextBox 2">
            <a:extLst>
              <a:ext uri="{FF2B5EF4-FFF2-40B4-BE49-F238E27FC236}">
                <a16:creationId xmlns:a16="http://schemas.microsoft.com/office/drawing/2014/main" id="{EC4CFF89-0992-633F-F159-0362AC09E474}"/>
              </a:ext>
            </a:extLst>
          </p:cNvPr>
          <p:cNvSpPr txBox="1"/>
          <p:nvPr/>
        </p:nvSpPr>
        <p:spPr>
          <a:xfrm>
            <a:off x="628650" y="1303020"/>
            <a:ext cx="3886200" cy="3291840"/>
          </a:xfrm>
          <a:prstGeom prst="rect">
            <a:avLst/>
          </a:prstGeom>
        </p:spPr>
        <p:txBody>
          <a:bodyPr rot="0" spcFirstLastPara="0" vertOverflow="overflow" horzOverflow="overflow" vert="horz" lIns="91440" tIns="45720" rIns="91440" bIns="45720" numCol="1" spcCol="0" rtlCol="0" fromWordArt="0" anchor="t" anchorCtr="0" forceAA="0" compatLnSpc="1">
            <a:prstTxWarp prst="textNoShape">
              <a:avLst/>
            </a:prstTxWarp>
            <a:normAutofit/>
          </a:bodyPr>
          <a:lstStyle/>
          <a:p>
            <a:pPr marL="0" lvl="1" defTabSz="685800">
              <a:lnSpc>
                <a:spcPct val="95000"/>
              </a:lnSpc>
              <a:spcAft>
                <a:spcPts val="900"/>
              </a:spcAft>
              <a:buClr>
                <a:schemeClr val="tx2"/>
              </a:buClr>
            </a:pPr>
            <a:r>
              <a:rPr lang="en-US" sz="1500" b="1">
                <a:latin typeface="Noto Sans"/>
                <a:ea typeface="Noto Sans"/>
                <a:cs typeface="Noto Sans"/>
              </a:rPr>
              <a:t>Group Discussion (5  minutes)</a:t>
            </a:r>
          </a:p>
          <a:p>
            <a:pPr marL="171450" lvl="1" indent="-171450" defTabSz="685800">
              <a:lnSpc>
                <a:spcPct val="95000"/>
              </a:lnSpc>
              <a:spcAft>
                <a:spcPts val="900"/>
              </a:spcAft>
              <a:buClr>
                <a:schemeClr val="tx2"/>
              </a:buClr>
              <a:buFont typeface="Arial" panose="020B0604020202020204" pitchFamily="34" charset="0"/>
              <a:buChar char="•"/>
            </a:pPr>
            <a:r>
              <a:rPr lang="en-US" sz="1500">
                <a:latin typeface="Noto Sans"/>
                <a:ea typeface="Noto Sans"/>
                <a:cs typeface="Noto Sans"/>
              </a:rPr>
              <a:t>What stood out to you most from the video? </a:t>
            </a:r>
            <a:endParaRPr lang="en-US">
              <a:latin typeface="Noto Sans"/>
              <a:ea typeface="Noto Sans"/>
              <a:cs typeface="Noto Sans"/>
            </a:endParaRPr>
          </a:p>
          <a:p>
            <a:pPr marL="171450" lvl="1" indent="-171450" defTabSz="685800">
              <a:lnSpc>
                <a:spcPct val="95000"/>
              </a:lnSpc>
              <a:spcAft>
                <a:spcPts val="900"/>
              </a:spcAft>
              <a:buClr>
                <a:schemeClr val="tx2"/>
              </a:buClr>
              <a:buFont typeface="Arial" panose="020B0604020202020204" pitchFamily="34" charset="0"/>
              <a:buChar char="•"/>
            </a:pPr>
            <a:endParaRPr lang="en-US" sz="1500">
              <a:latin typeface="Noto Sans"/>
              <a:ea typeface="Noto Sans"/>
              <a:cs typeface="Noto Sans"/>
            </a:endParaRPr>
          </a:p>
          <a:p>
            <a:pPr marL="171450" lvl="1" indent="-171450" defTabSz="685800">
              <a:lnSpc>
                <a:spcPct val="95000"/>
              </a:lnSpc>
              <a:spcAft>
                <a:spcPts val="900"/>
              </a:spcAft>
              <a:buClr>
                <a:srgbClr val="FF4719"/>
              </a:buClr>
              <a:buFont typeface="Arial" panose="020B0604020202020204" pitchFamily="34" charset="0"/>
              <a:buChar char="•"/>
            </a:pPr>
            <a:r>
              <a:rPr lang="en-US" sz="1500">
                <a:latin typeface="Noto Sans"/>
                <a:ea typeface="Noto Sans"/>
                <a:cs typeface="Noto Sans"/>
              </a:rPr>
              <a:t>How can you apply these mental health promotion strategies in you own life or community?</a:t>
            </a:r>
            <a:endParaRPr lang="en-US" sz="1500">
              <a:latin typeface="Noto Sans" panose="020B0502040504020204" pitchFamily="34" charset="0"/>
              <a:ea typeface="Noto Sans" panose="020B0502040504020204" pitchFamily="34" charset="0"/>
              <a:cs typeface="Noto Sans" panose="020B0502040504020204" pitchFamily="34" charset="0"/>
            </a:endParaRPr>
          </a:p>
          <a:p>
            <a:pPr marL="171450" lvl="1" indent="-171450" defTabSz="685800">
              <a:lnSpc>
                <a:spcPct val="95000"/>
              </a:lnSpc>
              <a:spcAft>
                <a:spcPts val="900"/>
              </a:spcAft>
              <a:buClr>
                <a:srgbClr val="FF4719"/>
              </a:buClr>
              <a:buFont typeface="Arial" panose="020B0604020202020204" pitchFamily="34" charset="0"/>
              <a:buChar char="•"/>
            </a:pPr>
            <a:endParaRPr lang="en-US" sz="1500">
              <a:latin typeface="Noto Sans" panose="020B0502040504020204" pitchFamily="34" charset="0"/>
              <a:ea typeface="Noto Sans" panose="020B0502040504020204" pitchFamily="34" charset="0"/>
              <a:cs typeface="Noto Sans" panose="020B0502040504020204" pitchFamily="34" charset="0"/>
            </a:endParaRPr>
          </a:p>
          <a:p>
            <a:pPr marL="171450" lvl="1" indent="-171450" defTabSz="685800">
              <a:lnSpc>
                <a:spcPct val="95000"/>
              </a:lnSpc>
              <a:spcAft>
                <a:spcPts val="900"/>
              </a:spcAft>
              <a:buClr>
                <a:srgbClr val="FF4719"/>
              </a:buClr>
              <a:buFont typeface="Arial" panose="020B0604020202020204" pitchFamily="34" charset="0"/>
              <a:buChar char="•"/>
            </a:pPr>
            <a:r>
              <a:rPr lang="en-US" sz="1500">
                <a:latin typeface="Noto Sans"/>
                <a:ea typeface="Noto Sans"/>
                <a:cs typeface="Noto Sans"/>
              </a:rPr>
              <a:t>Share examples of supportive environments you've experienced or would like to create. </a:t>
            </a:r>
            <a:endParaRPr lang="en-US" sz="1500">
              <a:latin typeface="Noto Sans" panose="020B0502040504020204" pitchFamily="34" charset="0"/>
              <a:ea typeface="Noto Sans" panose="020B0502040504020204" pitchFamily="34" charset="0"/>
              <a:cs typeface="Noto Sans" panose="020B0502040504020204" pitchFamily="34" charset="0"/>
            </a:endParaRPr>
          </a:p>
          <a:p>
            <a:pPr marL="0" lvl="1" defTabSz="685800">
              <a:lnSpc>
                <a:spcPct val="95000"/>
              </a:lnSpc>
              <a:spcAft>
                <a:spcPts val="900"/>
              </a:spcAft>
              <a:buClr>
                <a:srgbClr val="FF4719"/>
              </a:buClr>
            </a:pPr>
            <a:endParaRPr lang="en-US" sz="1500">
              <a:latin typeface="Noto Sans" panose="020B0502040504020204" pitchFamily="34" charset="0"/>
              <a:ea typeface="Noto Sans" panose="020B0502040504020204" pitchFamily="34" charset="0"/>
              <a:cs typeface="Noto Sans" panose="020B0502040504020204" pitchFamily="34" charset="0"/>
            </a:endParaRPr>
          </a:p>
        </p:txBody>
      </p:sp>
      <p:pic>
        <p:nvPicPr>
          <p:cNvPr id="5" name="Picture 4" descr="A cartoon of a blue ball with a face and a pink sky with clouds&#10;&#10;AI-generated content may be incorrect.">
            <a:extLst>
              <a:ext uri="{FF2B5EF4-FFF2-40B4-BE49-F238E27FC236}">
                <a16:creationId xmlns:a16="http://schemas.microsoft.com/office/drawing/2014/main" id="{0C278445-B07D-FC84-7606-EEB2C0A91D27}"/>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4629150" y="1303020"/>
            <a:ext cx="3886200" cy="3291840"/>
          </a:xfrm>
          <a:prstGeom prst="rect">
            <a:avLst/>
          </a:prstGeom>
          <a:noFill/>
        </p:spPr>
      </p:pic>
    </p:spTree>
    <p:extLst>
      <p:ext uri="{BB962C8B-B14F-4D97-AF65-F5344CB8AC3E}">
        <p14:creationId xmlns:p14="http://schemas.microsoft.com/office/powerpoint/2010/main" val="10401351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4A0B6E-2CCD-BCC8-C3DE-FD432C01CFB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70AC403-05A8-5F10-AD09-4AB4930B3F6D}"/>
              </a:ext>
            </a:extLst>
          </p:cNvPr>
          <p:cNvSpPr>
            <a:spLocks noGrp="1"/>
          </p:cNvSpPr>
          <p:nvPr>
            <p:ph type="title"/>
          </p:nvPr>
        </p:nvSpPr>
        <p:spPr>
          <a:xfrm>
            <a:off x="628650" y="197922"/>
            <a:ext cx="7886700" cy="625712"/>
          </a:xfrm>
        </p:spPr>
        <p:txBody>
          <a:bodyPr vert="horz" lIns="91440" tIns="45720" rIns="91440" bIns="45720" rtlCol="0" anchor="ctr">
            <a:normAutofit/>
          </a:bodyPr>
          <a:lstStyle/>
          <a:p>
            <a:r>
              <a:rPr lang="en-US" b="1" i="0" kern="1200">
                <a:latin typeface="Noto Sans" panose="020B0502040504020204" pitchFamily="34" charset="0"/>
                <a:ea typeface="Noto Sans" panose="020B0502040504020204" pitchFamily="34" charset="0"/>
                <a:cs typeface="Noto Sans" panose="020B0502040504020204" pitchFamily="34" charset="0"/>
              </a:rPr>
              <a:t>Mental Health Promotion (continued)</a:t>
            </a:r>
          </a:p>
        </p:txBody>
      </p:sp>
      <p:sp>
        <p:nvSpPr>
          <p:cNvPr id="5" name="TextBox 4">
            <a:extLst>
              <a:ext uri="{FF2B5EF4-FFF2-40B4-BE49-F238E27FC236}">
                <a16:creationId xmlns:a16="http://schemas.microsoft.com/office/drawing/2014/main" id="{305024A6-5702-D8BC-AEAE-1F752B4ABF5D}"/>
              </a:ext>
            </a:extLst>
          </p:cNvPr>
          <p:cNvSpPr txBox="1"/>
          <p:nvPr/>
        </p:nvSpPr>
        <p:spPr>
          <a:xfrm>
            <a:off x="218896" y="1076577"/>
            <a:ext cx="4878236" cy="3302623"/>
          </a:xfrm>
          <a:prstGeom prst="rect">
            <a:avLst/>
          </a:prstGeom>
        </p:spPr>
        <p:txBody>
          <a:bodyPr rot="0" spcFirstLastPara="0" vertOverflow="overflow" horzOverflow="overflow" vert="horz" lIns="91440" tIns="45720" rIns="91440" bIns="45720" numCol="1" spcCol="0" rtlCol="0" fromWordArt="0" anchor="t" anchorCtr="0" forceAA="0" compatLnSpc="1">
            <a:prstTxWarp prst="textNoShape">
              <a:avLst/>
            </a:prstTxWarp>
            <a:noAutofit/>
          </a:bodyPr>
          <a:lstStyle/>
          <a:p>
            <a:pPr defTabSz="685800">
              <a:lnSpc>
                <a:spcPct val="95000"/>
              </a:lnSpc>
              <a:spcAft>
                <a:spcPts val="900"/>
              </a:spcAft>
              <a:buClr>
                <a:schemeClr val="tx2"/>
              </a:buClr>
            </a:pPr>
            <a:r>
              <a:rPr lang="en-US" sz="1400" b="1">
                <a:latin typeface="Noto Sans"/>
                <a:ea typeface="Noto Sans"/>
                <a:cs typeface="Noto Sans"/>
              </a:rPr>
              <a:t>Summary &amp; Takeaways </a:t>
            </a:r>
            <a:endParaRPr lang="en-US" sz="1400" b="1">
              <a:cs typeface="Arial" panose="020B0604020202020204"/>
            </a:endParaRPr>
          </a:p>
          <a:p>
            <a:pPr defTabSz="685800">
              <a:lnSpc>
                <a:spcPct val="95000"/>
              </a:lnSpc>
              <a:spcAft>
                <a:spcPts val="900"/>
              </a:spcAft>
            </a:pPr>
            <a:endParaRPr lang="en-US" sz="1400" b="1">
              <a:latin typeface="Noto Sans"/>
              <a:ea typeface="Noto Sans"/>
              <a:cs typeface="Noto Sans"/>
            </a:endParaRPr>
          </a:p>
          <a:p>
            <a:pPr marL="171450" lvl="1" indent="-171450" defTabSz="685800">
              <a:lnSpc>
                <a:spcPct val="95000"/>
              </a:lnSpc>
              <a:spcAft>
                <a:spcPts val="900"/>
              </a:spcAft>
              <a:buClr>
                <a:schemeClr val="tx2"/>
              </a:buClr>
              <a:buFont typeface="Arial" panose="020B0604020202020204" pitchFamily="34" charset="0"/>
              <a:buChar char="•"/>
            </a:pPr>
            <a:r>
              <a:rPr lang="en-US" sz="1400">
                <a:latin typeface="Noto Sans"/>
                <a:ea typeface="Noto Sans"/>
                <a:cs typeface="Noto Sans"/>
              </a:rPr>
              <a:t>Mental health promotion is essential to community well-being. By focusing on supportive environments, building resilience, and fostering positive relationships, we can significantly improve our own and others' mental health. </a:t>
            </a:r>
          </a:p>
          <a:p>
            <a:pPr marL="0" lvl="1" defTabSz="685800">
              <a:lnSpc>
                <a:spcPct val="95000"/>
              </a:lnSpc>
              <a:spcAft>
                <a:spcPts val="900"/>
              </a:spcAft>
              <a:buClr>
                <a:srgbClr val="FF4719"/>
              </a:buClr>
            </a:pPr>
            <a:r>
              <a:rPr lang="en-US" sz="1400" b="1">
                <a:latin typeface="Noto Sans"/>
                <a:ea typeface="Noto Sans"/>
                <a:cs typeface="Noto Sans"/>
              </a:rPr>
              <a:t>Your Role:</a:t>
            </a:r>
            <a:endParaRPr lang="en-US" sz="1400" b="1">
              <a:latin typeface="Noto Sans" panose="020B0502040504020204" pitchFamily="34" charset="0"/>
              <a:ea typeface="Noto Sans" panose="020B0502040504020204" pitchFamily="34" charset="0"/>
              <a:cs typeface="Noto Sans" panose="020B0502040504020204" pitchFamily="34" charset="0"/>
            </a:endParaRPr>
          </a:p>
          <a:p>
            <a:pPr marL="171450" lvl="1" indent="-171450" defTabSz="685800">
              <a:lnSpc>
                <a:spcPct val="95000"/>
              </a:lnSpc>
              <a:spcAft>
                <a:spcPts val="900"/>
              </a:spcAft>
              <a:buClr>
                <a:schemeClr val="tx2"/>
              </a:buClr>
              <a:buFont typeface="Arial" panose="020B0604020202020204" pitchFamily="34" charset="0"/>
              <a:buChar char="•"/>
            </a:pPr>
            <a:r>
              <a:rPr lang="en-US" sz="1400">
                <a:latin typeface="Noto Sans"/>
                <a:ea typeface="Noto Sans"/>
                <a:cs typeface="Noto Sans"/>
              </a:rPr>
              <a:t>Advocate for mental health awareness.</a:t>
            </a:r>
          </a:p>
          <a:p>
            <a:pPr marL="171450" lvl="1" indent="-171450" defTabSz="685800">
              <a:lnSpc>
                <a:spcPct val="95000"/>
              </a:lnSpc>
              <a:spcAft>
                <a:spcPts val="900"/>
              </a:spcAft>
              <a:buClr>
                <a:schemeClr val="tx2"/>
              </a:buClr>
              <a:buFont typeface="Arial" panose="020B0604020202020204" pitchFamily="34" charset="0"/>
              <a:buChar char="•"/>
            </a:pPr>
            <a:r>
              <a:rPr lang="en-US" sz="1400">
                <a:latin typeface="Noto Sans"/>
                <a:ea typeface="Noto Sans"/>
                <a:cs typeface="Noto Sans"/>
              </a:rPr>
              <a:t>Apply strategies learned today to support yourself and others.</a:t>
            </a:r>
          </a:p>
          <a:p>
            <a:pPr marL="171450" lvl="1" indent="-171450" defTabSz="685800">
              <a:lnSpc>
                <a:spcPct val="95000"/>
              </a:lnSpc>
              <a:spcAft>
                <a:spcPts val="900"/>
              </a:spcAft>
              <a:buClr>
                <a:schemeClr val="tx2"/>
              </a:buClr>
              <a:buFont typeface="Arial" panose="020B0604020202020204" pitchFamily="34" charset="0"/>
              <a:buChar char="•"/>
            </a:pPr>
            <a:r>
              <a:rPr lang="en-US" sz="1400">
                <a:latin typeface="Noto Sans"/>
                <a:ea typeface="Noto Sans"/>
                <a:cs typeface="Noto Sans"/>
              </a:rPr>
              <a:t>Be productive in reducing stigma and creating supportive spaces. </a:t>
            </a:r>
          </a:p>
          <a:p>
            <a:pPr marL="171450" indent="-171450" defTabSz="685800">
              <a:lnSpc>
                <a:spcPct val="95000"/>
              </a:lnSpc>
              <a:spcAft>
                <a:spcPts val="900"/>
              </a:spcAft>
              <a:buClr>
                <a:schemeClr val="tx2"/>
              </a:buClr>
              <a:buFont typeface="Arial" panose="020B0604020202020204" pitchFamily="34" charset="0"/>
              <a:buChar char="•"/>
            </a:pPr>
            <a:endParaRPr lang="en-US" sz="900">
              <a:latin typeface="Noto Sans" panose="020B0502040504020204" pitchFamily="34" charset="0"/>
              <a:ea typeface="Noto Sans" panose="020B0502040504020204" pitchFamily="34" charset="0"/>
              <a:cs typeface="Noto Sans" panose="020B0502040504020204" pitchFamily="34" charset="0"/>
            </a:endParaRPr>
          </a:p>
        </p:txBody>
      </p:sp>
      <p:pic>
        <p:nvPicPr>
          <p:cNvPr id="3" name="Picture Placeholder 2" descr="A yellow smiley face on a colorful surface&#10;&#10;AI-generated content may be incorrect.">
            <a:extLst>
              <a:ext uri="{FF2B5EF4-FFF2-40B4-BE49-F238E27FC236}">
                <a16:creationId xmlns:a16="http://schemas.microsoft.com/office/drawing/2014/main" id="{49EF3934-CE02-FD66-FF99-7EB59167F1CB}"/>
              </a:ext>
            </a:extLst>
          </p:cNvPr>
          <p:cNvPicPr>
            <a:picLocks noGrp="1" noChangeAspect="1"/>
          </p:cNvPicPr>
          <p:nvPr>
            <p:ph sz="half" idx="2"/>
          </p:nvPr>
        </p:nvPicPr>
        <p:blipFill>
          <a:blip r:embed="rId2" cstate="screen">
            <a:extLst>
              <a:ext uri="{28A0092B-C50C-407E-A947-70E740481C1C}">
                <a14:useLocalDpi xmlns:a14="http://schemas.microsoft.com/office/drawing/2010/main"/>
              </a:ext>
            </a:extLst>
          </a:blip>
          <a:srcRect/>
          <a:stretch/>
        </p:blipFill>
        <p:spPr>
          <a:xfrm>
            <a:off x="5114386" y="1281454"/>
            <a:ext cx="3400965" cy="2882086"/>
          </a:xfrm>
          <a:noFill/>
        </p:spPr>
      </p:pic>
    </p:spTree>
    <p:extLst>
      <p:ext uri="{BB962C8B-B14F-4D97-AF65-F5344CB8AC3E}">
        <p14:creationId xmlns:p14="http://schemas.microsoft.com/office/powerpoint/2010/main" val="270737334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3C8B21-7530-0F01-CD6A-762A6652CB29}"/>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B151A30A-278E-D92A-A7FA-FB3394A351F5}"/>
              </a:ext>
            </a:extLst>
          </p:cNvPr>
          <p:cNvSpPr txBox="1"/>
          <p:nvPr/>
        </p:nvSpPr>
        <p:spPr>
          <a:xfrm>
            <a:off x="112074" y="1114122"/>
            <a:ext cx="8909384" cy="3246724"/>
          </a:xfrm>
          <a:prstGeom prst="rect">
            <a:avLst/>
          </a:prstGeom>
        </p:spPr>
        <p:txBody>
          <a:bodyPr rot="0" spcFirstLastPara="0" vertOverflow="overflow" horzOverflow="overflow" vert="horz" lIns="91440" tIns="45720" rIns="91440" bIns="45720" numCol="1" spcCol="0" rtlCol="0" fromWordArt="0" anchor="t" anchorCtr="0" forceAA="0" compatLnSpc="1">
            <a:prstTxWarp prst="textNoShape">
              <a:avLst/>
            </a:prstTxWarp>
            <a:noAutofit/>
          </a:bodyPr>
          <a:lstStyle/>
          <a:p>
            <a:pPr defTabSz="685800">
              <a:lnSpc>
                <a:spcPct val="95000"/>
              </a:lnSpc>
              <a:spcAft>
                <a:spcPts val="900"/>
              </a:spcAft>
              <a:buClr>
                <a:schemeClr val="tx2"/>
              </a:buClr>
            </a:pPr>
            <a:r>
              <a:rPr lang="en-US" sz="1400" b="1">
                <a:latin typeface="Noto Sans"/>
                <a:ea typeface="Noto Sans"/>
                <a:cs typeface="Noto Sans"/>
              </a:rPr>
              <a:t>References </a:t>
            </a:r>
            <a:endParaRPr lang="en-US" sz="1400" b="1">
              <a:latin typeface="Noto Sans" panose="020B0502040504020204" pitchFamily="34" charset="0"/>
              <a:ea typeface="Noto Sans" panose="020B0502040504020204" pitchFamily="34" charset="0"/>
              <a:cs typeface="Noto Sans" panose="020B0502040504020204" pitchFamily="34" charset="0"/>
            </a:endParaRPr>
          </a:p>
          <a:p>
            <a:pPr marL="171450" indent="-171450" defTabSz="685800">
              <a:lnSpc>
                <a:spcPct val="95000"/>
              </a:lnSpc>
              <a:spcAft>
                <a:spcPts val="900"/>
              </a:spcAft>
              <a:buClr>
                <a:schemeClr val="tx2"/>
              </a:buClr>
              <a:buFont typeface="Arial" panose="020B0604020202020204" pitchFamily="34" charset="0"/>
              <a:buChar char="•"/>
            </a:pPr>
            <a:r>
              <a:rPr lang="en-US" sz="1300">
                <a:solidFill>
                  <a:srgbClr val="000000"/>
                </a:solidFill>
                <a:latin typeface="Noto Sans"/>
                <a:ea typeface="Noto Sans"/>
                <a:cs typeface="Noto Sans"/>
              </a:rPr>
              <a:t>Barry, M. M., Clarke, A. M., Jenkins, R., &amp; Patel, V. (2013). Mental health promotion and prevention. BMC Public Health, 13(1), 835. </a:t>
            </a:r>
            <a:r>
              <a:rPr lang="en-US" sz="1300">
                <a:solidFill>
                  <a:schemeClr val="accent1">
                    <a:lumMod val="76000"/>
                  </a:schemeClr>
                </a:solidFill>
                <a:latin typeface="Noto Sans"/>
                <a:ea typeface="Noto Sans"/>
                <a:cs typeface="Noto Sans"/>
                <a:hlinkClick r:id="rId2">
                  <a:extLst>
                    <a:ext uri="{A12FA001-AC4F-418D-AE19-62706E023703}">
                      <ahyp:hlinkClr xmlns:ahyp="http://schemas.microsoft.com/office/drawing/2018/hyperlinkcolor" val="tx"/>
                    </a:ext>
                  </a:extLst>
                </a:hlinkClick>
              </a:rPr>
              <a:t>https://bmcpublichealth.biomedcentral.com/articles/10.1186/1471-2458-13-835</a:t>
            </a:r>
            <a:r>
              <a:rPr lang="en-US" sz="1300">
                <a:solidFill>
                  <a:schemeClr val="accent1">
                    <a:lumMod val="76000"/>
                  </a:schemeClr>
                </a:solidFill>
                <a:latin typeface="Noto Sans"/>
                <a:ea typeface="Noto Sans"/>
                <a:cs typeface="Noto Sans"/>
              </a:rPr>
              <a:t> </a:t>
            </a:r>
          </a:p>
          <a:p>
            <a:pPr marL="171450" lvl="1" indent="-171450" defTabSz="685800">
              <a:lnSpc>
                <a:spcPct val="95000"/>
              </a:lnSpc>
              <a:spcAft>
                <a:spcPts val="900"/>
              </a:spcAft>
              <a:buClr>
                <a:schemeClr val="tx2"/>
              </a:buClr>
              <a:buFont typeface="Arial" panose="020B0604020202020204" pitchFamily="34" charset="0"/>
              <a:buChar char="•"/>
            </a:pPr>
            <a:r>
              <a:rPr lang="en-US" sz="1300">
                <a:solidFill>
                  <a:srgbClr val="000000"/>
                </a:solidFill>
                <a:latin typeface="Noto Sans"/>
                <a:ea typeface="Noto Sans"/>
                <a:cs typeface="Noto Sans"/>
              </a:rPr>
              <a:t>Corrigan, P. W., &amp; Watson, A. C. (2002). Understanding the impact of stigma on people with mental illness. World Psychiatry, 1(1), 16-20. </a:t>
            </a:r>
            <a:r>
              <a:rPr lang="en-US" sz="1300">
                <a:solidFill>
                  <a:srgbClr val="000000"/>
                </a:solidFill>
                <a:latin typeface="Noto Sans"/>
                <a:ea typeface="Noto Sans"/>
                <a:cs typeface="Noto Sans"/>
                <a:hlinkClick r:id="rId3"/>
              </a:rPr>
              <a:t>https://pubmed.ncbi.nlm.nih.gov/22079935/</a:t>
            </a:r>
            <a:r>
              <a:rPr lang="en-US" sz="1300">
                <a:solidFill>
                  <a:srgbClr val="000000"/>
                </a:solidFill>
                <a:latin typeface="Noto Sans"/>
                <a:ea typeface="Noto Sans"/>
                <a:cs typeface="Noto Sans"/>
              </a:rPr>
              <a:t> </a:t>
            </a:r>
            <a:endParaRPr lang="en-US" sz="1300">
              <a:cs typeface="Arial"/>
            </a:endParaRPr>
          </a:p>
          <a:p>
            <a:pPr marL="171450" lvl="1" indent="-171450" defTabSz="685800">
              <a:lnSpc>
                <a:spcPct val="95000"/>
              </a:lnSpc>
              <a:spcAft>
                <a:spcPts val="900"/>
              </a:spcAft>
              <a:buClr>
                <a:schemeClr val="tx2"/>
              </a:buClr>
              <a:buFont typeface="Arial" panose="020B0604020202020204" pitchFamily="34" charset="0"/>
              <a:buChar char="•"/>
            </a:pPr>
            <a:r>
              <a:rPr lang="en-US" sz="1300">
                <a:solidFill>
                  <a:srgbClr val="000000"/>
                </a:solidFill>
                <a:latin typeface="Noto Sans"/>
                <a:ea typeface="Noto Sans"/>
                <a:cs typeface="Noto Sans"/>
              </a:rPr>
              <a:t>Masten, A. S., &amp; Obradović, J. (2006). Competence and resilience in development. Annals of the New York Academy of Sciences, 1094(1), 13-27. </a:t>
            </a:r>
            <a:r>
              <a:rPr lang="en-US" sz="1300">
                <a:solidFill>
                  <a:srgbClr val="000000"/>
                </a:solidFill>
                <a:latin typeface="Noto Sans"/>
                <a:ea typeface="Noto Sans"/>
                <a:cs typeface="Noto Sans"/>
                <a:hlinkClick r:id="rId4"/>
              </a:rPr>
              <a:t>https://doi.org/10.1196/annals.1376.003</a:t>
            </a:r>
            <a:r>
              <a:rPr lang="en-US" sz="1300">
                <a:solidFill>
                  <a:srgbClr val="000000"/>
                </a:solidFill>
                <a:latin typeface="Noto Sans"/>
                <a:ea typeface="Noto Sans"/>
                <a:cs typeface="Noto Sans"/>
              </a:rPr>
              <a:t> </a:t>
            </a:r>
            <a:endParaRPr lang="en-US" sz="1300">
              <a:cs typeface="Arial"/>
            </a:endParaRPr>
          </a:p>
          <a:p>
            <a:pPr marL="171450" lvl="1" indent="-171450" defTabSz="685800">
              <a:lnSpc>
                <a:spcPct val="95000"/>
              </a:lnSpc>
              <a:spcAft>
                <a:spcPts val="900"/>
              </a:spcAft>
              <a:buClr>
                <a:schemeClr val="tx2"/>
              </a:buClr>
              <a:buFont typeface="Arial" panose="020B0604020202020204" pitchFamily="34" charset="0"/>
              <a:buChar char="•"/>
            </a:pPr>
            <a:r>
              <a:rPr lang="en-US" sz="1300">
                <a:solidFill>
                  <a:srgbClr val="000000"/>
                </a:solidFill>
                <a:latin typeface="Arial"/>
                <a:ea typeface="Noto Sans"/>
                <a:cs typeface="Arial"/>
              </a:rPr>
              <a:t>Mental Health Ireland. (2020, October 8). </a:t>
            </a:r>
            <a:r>
              <a:rPr lang="en-US" sz="1300" i="1">
                <a:solidFill>
                  <a:srgbClr val="000000"/>
                </a:solidFill>
                <a:latin typeface="Arial"/>
                <a:ea typeface="Noto Sans"/>
                <a:cs typeface="Arial"/>
              </a:rPr>
              <a:t>Mental health promotion: Building a resilient community</a:t>
            </a:r>
            <a:r>
              <a:rPr lang="en-US" sz="1300">
                <a:solidFill>
                  <a:srgbClr val="000000"/>
                </a:solidFill>
                <a:latin typeface="Arial"/>
                <a:ea typeface="Noto Sans"/>
                <a:cs typeface="Arial"/>
              </a:rPr>
              <a:t> [Video]. YouTube. </a:t>
            </a:r>
            <a:r>
              <a:rPr lang="en-US" sz="1300">
                <a:solidFill>
                  <a:srgbClr val="000000"/>
                </a:solidFill>
                <a:latin typeface="Arial"/>
                <a:ea typeface="Noto Sans"/>
                <a:cs typeface="Arial"/>
                <a:hlinkClick r:id="rId5"/>
              </a:rPr>
              <a:t>https://www.youtube.com/watch?v=G0zJGDokyWQ</a:t>
            </a:r>
            <a:endParaRPr lang="en-US" sz="1300">
              <a:solidFill>
                <a:srgbClr val="000000"/>
              </a:solidFill>
              <a:latin typeface="Noto Sans"/>
              <a:ea typeface="Noto Sans"/>
              <a:cs typeface="Noto Sans"/>
            </a:endParaRPr>
          </a:p>
          <a:p>
            <a:pPr marL="171450" lvl="1" indent="-171450" defTabSz="685800">
              <a:lnSpc>
                <a:spcPct val="95000"/>
              </a:lnSpc>
              <a:spcAft>
                <a:spcPts val="900"/>
              </a:spcAft>
              <a:buClr>
                <a:schemeClr val="tx2"/>
              </a:buClr>
              <a:buFont typeface="Arial" panose="020B0604020202020204" pitchFamily="34" charset="0"/>
              <a:buChar char="•"/>
            </a:pPr>
            <a:r>
              <a:rPr lang="en-US" sz="1300">
                <a:solidFill>
                  <a:srgbClr val="000000"/>
                </a:solidFill>
                <a:latin typeface="Noto Sans"/>
                <a:ea typeface="Noto Sans"/>
                <a:cs typeface="Noto Sans"/>
              </a:rPr>
              <a:t>Umberson, D., &amp; Karas Montez, J. (2010). Social relationships and health: A flashpoint for health policy. Journal of Health and Social Behavior, 51(1_suppl), S54-S66. </a:t>
            </a:r>
            <a:r>
              <a:rPr lang="en-US" sz="1300">
                <a:solidFill>
                  <a:srgbClr val="000000"/>
                </a:solidFill>
                <a:latin typeface="Noto Sans"/>
                <a:ea typeface="Noto Sans"/>
                <a:cs typeface="Noto Sans"/>
                <a:hlinkClick r:id="rId6"/>
              </a:rPr>
              <a:t>https://doi.org/10.1177/0022146510383501</a:t>
            </a:r>
            <a:r>
              <a:rPr lang="en-US" sz="1300">
                <a:solidFill>
                  <a:srgbClr val="000000"/>
                </a:solidFill>
                <a:latin typeface="Noto Sans"/>
                <a:ea typeface="Noto Sans"/>
                <a:cs typeface="Noto Sans"/>
              </a:rPr>
              <a:t>  </a:t>
            </a:r>
            <a:endParaRPr lang="en-US" sz="1300">
              <a:cs typeface="Arial"/>
            </a:endParaRPr>
          </a:p>
          <a:p>
            <a:pPr marL="171450" lvl="1" indent="-171450" defTabSz="685800">
              <a:lnSpc>
                <a:spcPct val="95000"/>
              </a:lnSpc>
              <a:spcAft>
                <a:spcPts val="900"/>
              </a:spcAft>
              <a:buClr>
                <a:schemeClr val="tx2"/>
              </a:buClr>
              <a:buFont typeface="Arial" panose="020B0604020202020204" pitchFamily="34" charset="0"/>
              <a:buChar char="•"/>
            </a:pPr>
            <a:r>
              <a:rPr lang="en-US" sz="1300">
                <a:solidFill>
                  <a:srgbClr val="000000"/>
                </a:solidFill>
                <a:latin typeface="Noto Sans"/>
                <a:ea typeface="Noto Sans"/>
                <a:cs typeface="Noto Sans"/>
              </a:rPr>
              <a:t>Weare, K., &amp; </a:t>
            </a:r>
            <a:r>
              <a:rPr lang="en-US" sz="1300" err="1">
                <a:solidFill>
                  <a:srgbClr val="000000"/>
                </a:solidFill>
                <a:latin typeface="Noto Sans"/>
                <a:ea typeface="Noto Sans"/>
                <a:cs typeface="Noto Sans"/>
              </a:rPr>
              <a:t>Nind</a:t>
            </a:r>
            <a:r>
              <a:rPr lang="en-US" sz="1300">
                <a:solidFill>
                  <a:srgbClr val="000000"/>
                </a:solidFill>
                <a:latin typeface="Noto Sans"/>
                <a:ea typeface="Noto Sans"/>
                <a:cs typeface="Noto Sans"/>
              </a:rPr>
              <a:t>, M. (2011). Mental health promotion and problem prevention in schools: What does the evidence say? Health Promotion International, 26(suppl_1), i29-i69. </a:t>
            </a:r>
            <a:r>
              <a:rPr lang="en-US" sz="1300">
                <a:solidFill>
                  <a:srgbClr val="000000"/>
                </a:solidFill>
                <a:latin typeface="Noto Sans"/>
                <a:ea typeface="Noto Sans"/>
                <a:cs typeface="Noto Sans"/>
                <a:hlinkClick r:id="rId7"/>
              </a:rPr>
              <a:t>https://doi.org/10.1093/heapro/dar075</a:t>
            </a:r>
            <a:r>
              <a:rPr lang="en-US" sz="1300">
                <a:solidFill>
                  <a:srgbClr val="000000"/>
                </a:solidFill>
                <a:latin typeface="Noto Sans"/>
                <a:ea typeface="Noto Sans"/>
                <a:cs typeface="Noto Sans"/>
              </a:rPr>
              <a:t> </a:t>
            </a:r>
            <a:endParaRPr lang="en-US" sz="1300"/>
          </a:p>
          <a:p>
            <a:pPr marL="171450" lvl="1" indent="-171450" defTabSz="685800">
              <a:lnSpc>
                <a:spcPct val="95000"/>
              </a:lnSpc>
              <a:spcAft>
                <a:spcPts val="900"/>
              </a:spcAft>
              <a:buClr>
                <a:schemeClr val="tx2"/>
              </a:buClr>
              <a:buFont typeface="Arial" panose="020B0604020202020204" pitchFamily="34" charset="0"/>
              <a:buChar char="•"/>
            </a:pPr>
            <a:endParaRPr lang="en-US" sz="1100">
              <a:latin typeface="Noto Sans" panose="020B0502040504020204" pitchFamily="34" charset="0"/>
              <a:ea typeface="Noto Sans" panose="020B0502040504020204" pitchFamily="34" charset="0"/>
              <a:cs typeface="Noto Sans" panose="020B0502040504020204" pitchFamily="34" charset="0"/>
            </a:endParaRPr>
          </a:p>
          <a:p>
            <a:pPr marL="171450" indent="-171450" defTabSz="685800">
              <a:lnSpc>
                <a:spcPct val="95000"/>
              </a:lnSpc>
              <a:spcAft>
                <a:spcPts val="900"/>
              </a:spcAft>
              <a:buClr>
                <a:schemeClr val="tx2"/>
              </a:buClr>
              <a:buFont typeface="Arial" panose="020B0604020202020204" pitchFamily="34" charset="0"/>
              <a:buChar char="•"/>
            </a:pPr>
            <a:endParaRPr lang="en-US" sz="1100">
              <a:latin typeface="Noto Sans" panose="020B0502040504020204" pitchFamily="34" charset="0"/>
              <a:ea typeface="Noto Sans" panose="020B0502040504020204" pitchFamily="34" charset="0"/>
              <a:cs typeface="Noto Sans" panose="020B0502040504020204" pitchFamily="34" charset="0"/>
            </a:endParaRPr>
          </a:p>
        </p:txBody>
      </p:sp>
      <p:sp>
        <p:nvSpPr>
          <p:cNvPr id="2" name="Title 1">
            <a:extLst>
              <a:ext uri="{FF2B5EF4-FFF2-40B4-BE49-F238E27FC236}">
                <a16:creationId xmlns:a16="http://schemas.microsoft.com/office/drawing/2014/main" id="{23EE97A2-33F5-7B24-12DD-CC132A15F50D}"/>
              </a:ext>
            </a:extLst>
          </p:cNvPr>
          <p:cNvSpPr>
            <a:spLocks noGrp="1"/>
          </p:cNvSpPr>
          <p:nvPr>
            <p:ph type="title"/>
          </p:nvPr>
        </p:nvSpPr>
        <p:spPr>
          <a:xfrm>
            <a:off x="628650" y="197922"/>
            <a:ext cx="7886700" cy="625712"/>
          </a:xfrm>
        </p:spPr>
        <p:txBody>
          <a:bodyPr vert="horz" lIns="91440" tIns="45720" rIns="91440" bIns="45720" rtlCol="0" anchor="ctr">
            <a:normAutofit/>
          </a:bodyPr>
          <a:lstStyle/>
          <a:p>
            <a:r>
              <a:rPr lang="en-US" b="1" i="0" kern="1200">
                <a:latin typeface="Noto Sans" panose="020B0502040504020204" pitchFamily="34" charset="0"/>
                <a:ea typeface="Noto Sans" panose="020B0502040504020204" pitchFamily="34" charset="0"/>
                <a:cs typeface="Noto Sans" panose="020B0502040504020204" pitchFamily="34" charset="0"/>
              </a:rPr>
              <a:t>Mental Health Promotion</a:t>
            </a:r>
          </a:p>
        </p:txBody>
      </p:sp>
    </p:spTree>
    <p:extLst>
      <p:ext uri="{BB962C8B-B14F-4D97-AF65-F5344CB8AC3E}">
        <p14:creationId xmlns:p14="http://schemas.microsoft.com/office/powerpoint/2010/main" val="10622364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E14DFD-4566-8834-DB79-F4270E306BFB}"/>
              </a:ext>
            </a:extLst>
          </p:cNvPr>
          <p:cNvSpPr>
            <a:spLocks noGrp="1"/>
          </p:cNvSpPr>
          <p:nvPr>
            <p:ph type="ctrTitle"/>
          </p:nvPr>
        </p:nvSpPr>
        <p:spPr/>
        <p:txBody>
          <a:bodyPr/>
          <a:lstStyle/>
          <a:p>
            <a:r>
              <a:rPr lang="en-US">
                <a:latin typeface="Noto Sans"/>
                <a:ea typeface="Noto Sans"/>
                <a:cs typeface="Noto Sans"/>
              </a:rPr>
              <a:t>Questions?</a:t>
            </a:r>
            <a:endParaRPr lang="en-US"/>
          </a:p>
        </p:txBody>
      </p:sp>
    </p:spTree>
    <p:extLst>
      <p:ext uri="{BB962C8B-B14F-4D97-AF65-F5344CB8AC3E}">
        <p14:creationId xmlns:p14="http://schemas.microsoft.com/office/powerpoint/2010/main" val="344052547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9B6CEC-6AC8-86D6-4426-13325BA4816A}"/>
              </a:ext>
            </a:extLst>
          </p:cNvPr>
          <p:cNvSpPr>
            <a:spLocks noGrp="1"/>
          </p:cNvSpPr>
          <p:nvPr>
            <p:ph type="ctrTitle"/>
          </p:nvPr>
        </p:nvSpPr>
        <p:spPr>
          <a:xfrm>
            <a:off x="1493520" y="671155"/>
            <a:ext cx="6858000" cy="1790700"/>
          </a:xfrm>
        </p:spPr>
        <p:txBody>
          <a:bodyPr/>
          <a:lstStyle/>
          <a:p>
            <a:r>
              <a:rPr lang="en-US">
                <a:latin typeface="Noto Sans"/>
                <a:ea typeface="Noto Sans"/>
                <a:cs typeface="Noto Sans"/>
              </a:rPr>
              <a:t>Pre-Apprenticeship Curriculum Overview</a:t>
            </a:r>
            <a:endParaRPr lang="en-US"/>
          </a:p>
        </p:txBody>
      </p:sp>
      <p:sp>
        <p:nvSpPr>
          <p:cNvPr id="3" name="Subtitle 2">
            <a:extLst>
              <a:ext uri="{FF2B5EF4-FFF2-40B4-BE49-F238E27FC236}">
                <a16:creationId xmlns:a16="http://schemas.microsoft.com/office/drawing/2014/main" id="{F4962FEB-2851-9B65-6125-61F4D99B77D5}"/>
              </a:ext>
            </a:extLst>
          </p:cNvPr>
          <p:cNvSpPr>
            <a:spLocks noGrp="1"/>
          </p:cNvSpPr>
          <p:nvPr>
            <p:ph type="subTitle" idx="1"/>
          </p:nvPr>
        </p:nvSpPr>
        <p:spPr>
          <a:xfrm>
            <a:off x="1493520" y="2572483"/>
            <a:ext cx="6858000" cy="1241822"/>
          </a:xfrm>
        </p:spPr>
        <p:txBody>
          <a:bodyPr vert="horz" lIns="91440" tIns="45720" rIns="91440" bIns="45720" rtlCol="0" anchor="t">
            <a:normAutofit/>
          </a:bodyPr>
          <a:lstStyle/>
          <a:p>
            <a:r>
              <a:rPr lang="en-US">
                <a:latin typeface="Noto Sans"/>
                <a:ea typeface="Noto Sans"/>
                <a:cs typeface="Noto Sans"/>
              </a:rPr>
              <a:t>Let's take a look at the syllabus and Final Portfolio assignment description.</a:t>
            </a:r>
            <a:endParaRPr lang="en-US"/>
          </a:p>
        </p:txBody>
      </p:sp>
      <p:sp>
        <p:nvSpPr>
          <p:cNvPr id="4" name="TextBox 3">
            <a:extLst>
              <a:ext uri="{FF2B5EF4-FFF2-40B4-BE49-F238E27FC236}">
                <a16:creationId xmlns:a16="http://schemas.microsoft.com/office/drawing/2014/main" id="{4E22FA67-6F6A-E0CC-694C-0C5CADD625C7}"/>
              </a:ext>
            </a:extLst>
          </p:cNvPr>
          <p:cNvSpPr txBox="1"/>
          <p:nvPr/>
        </p:nvSpPr>
        <p:spPr>
          <a:xfrm>
            <a:off x="1493520" y="3295650"/>
            <a:ext cx="6995160" cy="160043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400" b="1" dirty="0">
                <a:latin typeface="Noto Sans"/>
                <a:ea typeface="Noto Sans"/>
                <a:cs typeface="Noto Sans"/>
              </a:rPr>
              <a:t>Please note:</a:t>
            </a:r>
            <a:r>
              <a:rPr lang="en-US" sz="1400" dirty="0">
                <a:latin typeface="Noto Sans"/>
                <a:ea typeface="Noto Sans"/>
                <a:cs typeface="Noto Sans"/>
              </a:rPr>
              <a:t> This course may include discussions and readings that address sensitive topics, including but not limited to mental health conditions, trauma, violence, and substance use. </a:t>
            </a:r>
            <a:endParaRPr lang="en-US" dirty="0"/>
          </a:p>
          <a:p>
            <a:endParaRPr lang="en-US" sz="1400" dirty="0">
              <a:latin typeface="Noto Sans"/>
              <a:ea typeface="Noto Sans"/>
              <a:cs typeface="Noto Sans"/>
            </a:endParaRPr>
          </a:p>
          <a:p>
            <a:r>
              <a:rPr lang="en-US" sz="1400" dirty="0">
                <a:latin typeface="Noto Sans"/>
                <a:ea typeface="Noto Sans"/>
                <a:cs typeface="Noto Sans"/>
              </a:rPr>
              <a:t>While these topics are crucial to understanding mental health, they can also be emotionally challenging. We encourage you to prioritize your well-being and seek support if needed.</a:t>
            </a:r>
            <a:endParaRPr lang="en-US">
              <a:cs typeface="Arial"/>
            </a:endParaRPr>
          </a:p>
        </p:txBody>
      </p:sp>
    </p:spTree>
    <p:extLst>
      <p:ext uri="{BB962C8B-B14F-4D97-AF65-F5344CB8AC3E}">
        <p14:creationId xmlns:p14="http://schemas.microsoft.com/office/powerpoint/2010/main" val="212410505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EA35C1F-2C4A-046F-D883-FE11962C1BB1}"/>
              </a:ext>
            </a:extLst>
          </p:cNvPr>
          <p:cNvSpPr>
            <a:spLocks noGrp="1"/>
          </p:cNvSpPr>
          <p:nvPr>
            <p:ph type="title"/>
          </p:nvPr>
        </p:nvSpPr>
        <p:spPr/>
        <p:txBody>
          <a:bodyPr/>
          <a:lstStyle/>
          <a:p>
            <a:r>
              <a:rPr lang="en-US">
                <a:latin typeface="Noto Sans"/>
                <a:ea typeface="Noto Sans"/>
                <a:cs typeface="Noto Sans"/>
              </a:rPr>
              <a:t>Introductions &amp; Icebreakers</a:t>
            </a:r>
            <a:endParaRPr lang="en-US"/>
          </a:p>
        </p:txBody>
      </p:sp>
    </p:spTree>
    <p:extLst>
      <p:ext uri="{BB962C8B-B14F-4D97-AF65-F5344CB8AC3E}">
        <p14:creationId xmlns:p14="http://schemas.microsoft.com/office/powerpoint/2010/main" val="140881669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288158A4-E562-BC2B-545D-9DAAB9A47A41}"/>
              </a:ext>
            </a:extLst>
          </p:cNvPr>
          <p:cNvSpPr>
            <a:spLocks noGrp="1"/>
          </p:cNvSpPr>
          <p:nvPr>
            <p:ph type="pic" sz="quarter" idx="10"/>
          </p:nvPr>
        </p:nvSpPr>
        <p:spPr/>
        <p:txBody>
          <a:bodyPr/>
          <a:lstStyle/>
          <a:p>
            <a:endParaRPr lang="en-US"/>
          </a:p>
        </p:txBody>
      </p:sp>
      <p:sp>
        <p:nvSpPr>
          <p:cNvPr id="3" name="Title 2">
            <a:extLst>
              <a:ext uri="{FF2B5EF4-FFF2-40B4-BE49-F238E27FC236}">
                <a16:creationId xmlns:a16="http://schemas.microsoft.com/office/drawing/2014/main" id="{CFA217CC-67D0-B3B3-F587-60C3F2B9AEFF}"/>
              </a:ext>
            </a:extLst>
          </p:cNvPr>
          <p:cNvSpPr>
            <a:spLocks noGrp="1"/>
          </p:cNvSpPr>
          <p:nvPr>
            <p:ph type="ctrTitle"/>
          </p:nvPr>
        </p:nvSpPr>
        <p:spPr>
          <a:xfrm>
            <a:off x="342901" y="-230803"/>
            <a:ext cx="4731152" cy="1790700"/>
          </a:xfrm>
        </p:spPr>
        <p:txBody>
          <a:bodyPr>
            <a:normAutofit/>
          </a:bodyPr>
          <a:lstStyle/>
          <a:p>
            <a:r>
              <a:rPr lang="en-US" sz="1600">
                <a:latin typeface="Noto Sans"/>
                <a:ea typeface="Noto Sans"/>
                <a:cs typeface="Noto Sans"/>
              </a:rPr>
              <a:t>Introductions - Navigator</a:t>
            </a:r>
            <a:endParaRPr lang="en-US" sz="1600"/>
          </a:p>
        </p:txBody>
      </p:sp>
      <p:sp>
        <p:nvSpPr>
          <p:cNvPr id="2" name="Content Placeholder 1">
            <a:extLst>
              <a:ext uri="{FF2B5EF4-FFF2-40B4-BE49-F238E27FC236}">
                <a16:creationId xmlns:a16="http://schemas.microsoft.com/office/drawing/2014/main" id="{563F1C5A-44AD-FA02-ED37-97D4F42981A0}"/>
              </a:ext>
            </a:extLst>
          </p:cNvPr>
          <p:cNvSpPr>
            <a:spLocks noGrp="1"/>
          </p:cNvSpPr>
          <p:nvPr>
            <p:ph type="subTitle" idx="1"/>
          </p:nvPr>
        </p:nvSpPr>
        <p:spPr>
          <a:xfrm>
            <a:off x="342901" y="1766403"/>
            <a:ext cx="3631558" cy="2739296"/>
          </a:xfrm>
        </p:spPr>
        <p:txBody>
          <a:bodyPr vert="horz" lIns="91440" tIns="45720" rIns="91440" bIns="45720" rtlCol="0" anchor="t">
            <a:normAutofit fontScale="70000" lnSpcReduction="20000"/>
          </a:bodyPr>
          <a:lstStyle/>
          <a:p>
            <a:pPr marL="285750" indent="-285750">
              <a:buChar char="•"/>
            </a:pPr>
            <a:r>
              <a:rPr lang="en-US">
                <a:latin typeface="Noto Sans"/>
                <a:ea typeface="Noto Sans"/>
                <a:cs typeface="Noto Sans"/>
              </a:rPr>
              <a:t>The Navigator will provide some basic information about themselves on this slide so that the Learners can feel like they know them more as a person and ideally feel more comfortable in a learning space from them. Ideas include:</a:t>
            </a:r>
            <a:endParaRPr lang="en-US"/>
          </a:p>
          <a:p>
            <a:pPr marL="628650" lvl="1" indent="-285750" algn="l">
              <a:buFont typeface="Courier New" panose="020B0604020202020204" pitchFamily="34" charset="0"/>
              <a:buChar char="o"/>
            </a:pPr>
            <a:r>
              <a:rPr lang="en-US">
                <a:latin typeface="Noto Sans"/>
                <a:ea typeface="Noto Sans"/>
                <a:cs typeface="Noto Sans"/>
              </a:rPr>
              <a:t>General info about your background and/or family</a:t>
            </a:r>
          </a:p>
          <a:p>
            <a:pPr marL="628650" lvl="1" indent="-285750" algn="l">
              <a:buFont typeface="Courier New" panose="020B0604020202020204" pitchFamily="34" charset="0"/>
              <a:buChar char="o"/>
            </a:pPr>
            <a:r>
              <a:rPr lang="en-US">
                <a:latin typeface="Noto Sans"/>
                <a:ea typeface="Noto Sans"/>
                <a:cs typeface="Noto Sans"/>
              </a:rPr>
              <a:t>What you like to do in your free time</a:t>
            </a:r>
          </a:p>
          <a:p>
            <a:pPr marL="628650" lvl="1" indent="-285750" algn="l">
              <a:buFont typeface="Courier New" panose="020B0604020202020204" pitchFamily="34" charset="0"/>
              <a:buChar char="o"/>
            </a:pPr>
            <a:r>
              <a:rPr lang="en-US">
                <a:latin typeface="Noto Sans"/>
                <a:ea typeface="Noto Sans"/>
                <a:cs typeface="Noto Sans"/>
              </a:rPr>
              <a:t>Current favorite show/movie on Netflix/Amazon Prime OR Current favorite book</a:t>
            </a:r>
          </a:p>
          <a:p>
            <a:pPr marL="285750" indent="-285750">
              <a:buChar char="•"/>
            </a:pPr>
            <a:r>
              <a:rPr lang="en-US">
                <a:latin typeface="Noto Sans"/>
                <a:ea typeface="Noto Sans"/>
                <a:cs typeface="Noto Sans"/>
              </a:rPr>
              <a:t>We encourage the Navigator to include pictures, if they feel comfortable. </a:t>
            </a:r>
          </a:p>
        </p:txBody>
      </p:sp>
    </p:spTree>
    <p:extLst>
      <p:ext uri="{BB962C8B-B14F-4D97-AF65-F5344CB8AC3E}">
        <p14:creationId xmlns:p14="http://schemas.microsoft.com/office/powerpoint/2010/main" val="351101919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9178A2-80AA-D502-0F0E-2A6E5E97E20E}"/>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7B15054-C889-F28F-6805-461571744FA3}"/>
              </a:ext>
            </a:extLst>
          </p:cNvPr>
          <p:cNvSpPr>
            <a:spLocks noGrp="1"/>
          </p:cNvSpPr>
          <p:nvPr>
            <p:ph idx="1"/>
          </p:nvPr>
        </p:nvSpPr>
        <p:spPr/>
        <p:txBody>
          <a:bodyPr vert="horz" lIns="91440" tIns="45720" rIns="91440" bIns="45720" rtlCol="0" anchor="t">
            <a:normAutofit/>
          </a:bodyPr>
          <a:lstStyle/>
          <a:p>
            <a:r>
              <a:rPr lang="en-US">
                <a:latin typeface="Noto Sans"/>
                <a:ea typeface="Noto Sans"/>
                <a:cs typeface="Noto Sans"/>
              </a:rPr>
              <a:t>Navigator will pick an Icebreaker of their choosing and write the instructions on this slide. </a:t>
            </a:r>
          </a:p>
        </p:txBody>
      </p:sp>
      <p:sp>
        <p:nvSpPr>
          <p:cNvPr id="3" name="Title 2">
            <a:extLst>
              <a:ext uri="{FF2B5EF4-FFF2-40B4-BE49-F238E27FC236}">
                <a16:creationId xmlns:a16="http://schemas.microsoft.com/office/drawing/2014/main" id="{5218D132-F32B-72DF-01DC-D340F5BFB991}"/>
              </a:ext>
            </a:extLst>
          </p:cNvPr>
          <p:cNvSpPr>
            <a:spLocks noGrp="1"/>
          </p:cNvSpPr>
          <p:nvPr>
            <p:ph type="title"/>
          </p:nvPr>
        </p:nvSpPr>
        <p:spPr/>
        <p:txBody>
          <a:bodyPr/>
          <a:lstStyle/>
          <a:p>
            <a:r>
              <a:rPr lang="en-US">
                <a:latin typeface="Noto Sans"/>
                <a:ea typeface="Noto Sans"/>
                <a:cs typeface="Noto Sans"/>
              </a:rPr>
              <a:t>Icebreaker 1 - Instructions</a:t>
            </a:r>
            <a:endParaRPr lang="en-US"/>
          </a:p>
        </p:txBody>
      </p:sp>
    </p:spTree>
    <p:extLst>
      <p:ext uri="{BB962C8B-B14F-4D97-AF65-F5344CB8AC3E}">
        <p14:creationId xmlns:p14="http://schemas.microsoft.com/office/powerpoint/2010/main" val="49312683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935C6B-BF4E-1BFF-1E1E-8A3C17C6EE32}"/>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BE43008-B5A3-C29A-0107-46FC15704435}"/>
              </a:ext>
            </a:extLst>
          </p:cNvPr>
          <p:cNvSpPr>
            <a:spLocks noGrp="1"/>
          </p:cNvSpPr>
          <p:nvPr>
            <p:ph idx="1"/>
          </p:nvPr>
        </p:nvSpPr>
        <p:spPr/>
        <p:txBody>
          <a:bodyPr vert="horz" lIns="91440" tIns="45720" rIns="91440" bIns="45720" rtlCol="0" anchor="t">
            <a:normAutofit/>
          </a:bodyPr>
          <a:lstStyle/>
          <a:p>
            <a:r>
              <a:rPr lang="en-US">
                <a:latin typeface="Noto Sans"/>
                <a:ea typeface="Noto Sans"/>
                <a:cs typeface="Noto Sans"/>
              </a:rPr>
              <a:t>Navigator will pick an Icebreaker of their choosing and write the instructions on this slide. </a:t>
            </a:r>
            <a:endParaRPr lang="en-US"/>
          </a:p>
        </p:txBody>
      </p:sp>
      <p:sp>
        <p:nvSpPr>
          <p:cNvPr id="3" name="Title 2">
            <a:extLst>
              <a:ext uri="{FF2B5EF4-FFF2-40B4-BE49-F238E27FC236}">
                <a16:creationId xmlns:a16="http://schemas.microsoft.com/office/drawing/2014/main" id="{9E74A53D-D142-7118-D74D-DFF985088EDE}"/>
              </a:ext>
            </a:extLst>
          </p:cNvPr>
          <p:cNvSpPr>
            <a:spLocks noGrp="1"/>
          </p:cNvSpPr>
          <p:nvPr>
            <p:ph type="title"/>
          </p:nvPr>
        </p:nvSpPr>
        <p:spPr/>
        <p:txBody>
          <a:bodyPr/>
          <a:lstStyle/>
          <a:p>
            <a:r>
              <a:rPr lang="en-US">
                <a:latin typeface="Noto Sans"/>
                <a:ea typeface="Noto Sans"/>
                <a:cs typeface="Noto Sans"/>
              </a:rPr>
              <a:t>Icebreaker 2 - Instructions</a:t>
            </a:r>
            <a:endParaRPr lang="en-US"/>
          </a:p>
        </p:txBody>
      </p:sp>
    </p:spTree>
    <p:extLst>
      <p:ext uri="{BB962C8B-B14F-4D97-AF65-F5344CB8AC3E}">
        <p14:creationId xmlns:p14="http://schemas.microsoft.com/office/powerpoint/2010/main" val="373700634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05CD06B-25CD-E6A4-B739-CD7F93BB9CF1}"/>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7A287D1-2C4A-4660-CA12-A8B0A49CC42E}"/>
              </a:ext>
            </a:extLst>
          </p:cNvPr>
          <p:cNvSpPr>
            <a:spLocks noGrp="1"/>
          </p:cNvSpPr>
          <p:nvPr>
            <p:ph idx="1"/>
          </p:nvPr>
        </p:nvSpPr>
        <p:spPr/>
        <p:txBody>
          <a:bodyPr vert="horz" lIns="91440" tIns="45720" rIns="91440" bIns="45720" rtlCol="0" anchor="t">
            <a:normAutofit lnSpcReduction="10000"/>
          </a:bodyPr>
          <a:lstStyle/>
          <a:p>
            <a:pPr marL="0" indent="0">
              <a:buNone/>
            </a:pPr>
            <a:r>
              <a:rPr lang="en-US" b="1" i="1" dirty="0">
                <a:latin typeface="Noto Sans"/>
                <a:ea typeface="Noto Sans"/>
                <a:cs typeface="Noto Sans"/>
              </a:rPr>
              <a:t>What expectations would we like to set for ourselves as a group during this cohort experience? </a:t>
            </a:r>
            <a:r>
              <a:rPr lang="en-US" dirty="0">
                <a:latin typeface="Roboto"/>
                <a:ea typeface="Roboto"/>
                <a:cs typeface="Roboto"/>
              </a:rPr>
              <a:t>→</a:t>
            </a:r>
            <a:r>
              <a:rPr lang="en-US" dirty="0">
                <a:latin typeface="Noto Sans"/>
                <a:ea typeface="Noto Sans"/>
                <a:cs typeface="Noto Sans"/>
              </a:rPr>
              <a:t> Let's create our community norms!</a:t>
            </a:r>
            <a:endParaRPr lang="en-US" dirty="0"/>
          </a:p>
          <a:p>
            <a:endParaRPr lang="en-US" dirty="0">
              <a:latin typeface="Noto Sans"/>
              <a:ea typeface="Noto Sans"/>
              <a:cs typeface="Noto Sans"/>
            </a:endParaRPr>
          </a:p>
          <a:p>
            <a:r>
              <a:rPr lang="en-US" dirty="0">
                <a:latin typeface="Noto Sans"/>
                <a:ea typeface="Noto Sans"/>
                <a:cs typeface="Noto Sans"/>
              </a:rPr>
              <a:t>Using the sticky notes in front of you, write at least 3 norms you think the group should follow throughout this Pre-apprenticeship curriculum. You should write 1 community norm on each sticky note. There's no need to write your name on the sticky note; these will be anonymous.</a:t>
            </a:r>
          </a:p>
          <a:p>
            <a:endParaRPr lang="en-US" dirty="0">
              <a:latin typeface="Noto Sans"/>
              <a:ea typeface="Noto Sans"/>
              <a:cs typeface="Noto Sans"/>
            </a:endParaRPr>
          </a:p>
          <a:p>
            <a:r>
              <a:rPr lang="en-US" dirty="0">
                <a:latin typeface="Noto Sans"/>
                <a:ea typeface="Noto Sans"/>
                <a:cs typeface="Noto Sans"/>
              </a:rPr>
              <a:t>Once you're done writing, go and stick these sticky notes up on the board in the front.</a:t>
            </a:r>
          </a:p>
          <a:p>
            <a:endParaRPr lang="en-US" dirty="0">
              <a:latin typeface="Noto Sans"/>
              <a:ea typeface="Noto Sans"/>
              <a:cs typeface="Noto Sans"/>
            </a:endParaRPr>
          </a:p>
        </p:txBody>
      </p:sp>
      <p:sp>
        <p:nvSpPr>
          <p:cNvPr id="3" name="Title 2">
            <a:extLst>
              <a:ext uri="{FF2B5EF4-FFF2-40B4-BE49-F238E27FC236}">
                <a16:creationId xmlns:a16="http://schemas.microsoft.com/office/drawing/2014/main" id="{067C8313-1020-46A8-2DD3-21985797186C}"/>
              </a:ext>
            </a:extLst>
          </p:cNvPr>
          <p:cNvSpPr>
            <a:spLocks noGrp="1"/>
          </p:cNvSpPr>
          <p:nvPr>
            <p:ph type="title"/>
          </p:nvPr>
        </p:nvSpPr>
        <p:spPr/>
        <p:txBody>
          <a:bodyPr/>
          <a:lstStyle/>
          <a:p>
            <a:r>
              <a:rPr lang="en-US">
                <a:latin typeface="Noto Sans"/>
                <a:ea typeface="Noto Sans"/>
                <a:cs typeface="Noto Sans"/>
              </a:rPr>
              <a:t>Community Norms </a:t>
            </a:r>
            <a:endParaRPr lang="en-US"/>
          </a:p>
        </p:txBody>
      </p:sp>
    </p:spTree>
    <p:extLst>
      <p:ext uri="{BB962C8B-B14F-4D97-AF65-F5344CB8AC3E}">
        <p14:creationId xmlns:p14="http://schemas.microsoft.com/office/powerpoint/2010/main" val="297287275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22F034C-0179-CBE5-E1BD-0ABED9254D4E}"/>
              </a:ext>
            </a:extLst>
          </p:cNvPr>
          <p:cNvSpPr>
            <a:spLocks noGrp="1"/>
          </p:cNvSpPr>
          <p:nvPr>
            <p:ph idx="1"/>
          </p:nvPr>
        </p:nvSpPr>
        <p:spPr/>
        <p:txBody>
          <a:bodyPr vert="horz" lIns="91440" tIns="45720" rIns="91440" bIns="45720" rtlCol="0" anchor="t">
            <a:normAutofit lnSpcReduction="10000"/>
          </a:bodyPr>
          <a:lstStyle/>
          <a:p>
            <a:r>
              <a:rPr lang="en-US" dirty="0">
                <a:latin typeface="Noto Sans"/>
                <a:ea typeface="Noto Sans"/>
                <a:cs typeface="Noto Sans"/>
              </a:rPr>
              <a:t>Now, let's read through all of the suggested community norms. We will group the ones that are saying similar things together.</a:t>
            </a:r>
          </a:p>
          <a:p>
            <a:pPr marL="0" indent="0">
              <a:buNone/>
            </a:pPr>
            <a:endParaRPr lang="en-US" dirty="0">
              <a:latin typeface="Noto Sans"/>
              <a:ea typeface="Noto Sans"/>
              <a:cs typeface="Noto Sans"/>
            </a:endParaRPr>
          </a:p>
          <a:p>
            <a:r>
              <a:rPr lang="en-US" dirty="0">
                <a:latin typeface="Noto Sans"/>
                <a:ea typeface="Noto Sans"/>
                <a:cs typeface="Noto Sans"/>
              </a:rPr>
              <a:t>After grouping similar suggestions together, we will create our list of community norms together as a group.</a:t>
            </a:r>
          </a:p>
          <a:p>
            <a:pPr marL="0" indent="0">
              <a:buNone/>
            </a:pPr>
            <a:endParaRPr lang="en-US" dirty="0">
              <a:latin typeface="Noto Sans"/>
              <a:ea typeface="Noto Sans"/>
              <a:cs typeface="Noto Sans"/>
            </a:endParaRPr>
          </a:p>
          <a:p>
            <a:r>
              <a:rPr lang="en-US" dirty="0">
                <a:latin typeface="Noto Sans"/>
                <a:ea typeface="Noto Sans"/>
                <a:cs typeface="Noto Sans"/>
              </a:rPr>
              <a:t>Remember—everyone must agree to these community norms. We are all expected to abide by them, and can even bring them up if we feel they are not being respected/followed.</a:t>
            </a:r>
            <a:endParaRPr lang="en-US" dirty="0"/>
          </a:p>
          <a:p>
            <a:pPr lvl="1">
              <a:buFont typeface="Courier New" panose="020B0604020202020204" pitchFamily="34" charset="0"/>
              <a:buChar char="o"/>
            </a:pPr>
            <a:r>
              <a:rPr lang="en-US" dirty="0">
                <a:latin typeface="Noto Sans"/>
                <a:ea typeface="Noto Sans"/>
                <a:cs typeface="Noto Sans"/>
              </a:rPr>
              <a:t>This is also a living document, meaning we can change it later on!</a:t>
            </a:r>
            <a:endParaRPr lang="en-US" dirty="0"/>
          </a:p>
        </p:txBody>
      </p:sp>
      <p:sp>
        <p:nvSpPr>
          <p:cNvPr id="3" name="Title 2">
            <a:extLst>
              <a:ext uri="{FF2B5EF4-FFF2-40B4-BE49-F238E27FC236}">
                <a16:creationId xmlns:a16="http://schemas.microsoft.com/office/drawing/2014/main" id="{A9FD8DC3-F2A1-81D0-72A3-AB74764F50B7}"/>
              </a:ext>
            </a:extLst>
          </p:cNvPr>
          <p:cNvSpPr>
            <a:spLocks noGrp="1"/>
          </p:cNvSpPr>
          <p:nvPr>
            <p:ph type="title"/>
          </p:nvPr>
        </p:nvSpPr>
        <p:spPr/>
        <p:txBody>
          <a:bodyPr/>
          <a:lstStyle/>
          <a:p>
            <a:r>
              <a:rPr lang="en-US">
                <a:latin typeface="Noto Sans"/>
                <a:ea typeface="Noto Sans"/>
                <a:cs typeface="Noto Sans"/>
              </a:rPr>
              <a:t>Community Norms (continued!)</a:t>
            </a:r>
            <a:endParaRPr lang="en-US"/>
          </a:p>
        </p:txBody>
      </p:sp>
    </p:spTree>
    <p:extLst>
      <p:ext uri="{BB962C8B-B14F-4D97-AF65-F5344CB8AC3E}">
        <p14:creationId xmlns:p14="http://schemas.microsoft.com/office/powerpoint/2010/main" val="1761407311"/>
      </p:ext>
    </p:extLst>
  </p:cSld>
  <p:clrMapOvr>
    <a:masterClrMapping/>
  </p:clrMapOvr>
</p:sld>
</file>

<file path=ppt/theme/theme1.xml><?xml version="1.0" encoding="utf-8"?>
<a:theme xmlns:a="http://schemas.openxmlformats.org/drawingml/2006/main" name="fhi-360-powerpoint-template-option-a-noto-sans-font">
  <a:themeElements>
    <a:clrScheme name="FHI360 1">
      <a:dk1>
        <a:srgbClr val="000000"/>
      </a:dk1>
      <a:lt1>
        <a:srgbClr val="FFFFFF"/>
      </a:lt1>
      <a:dk2>
        <a:srgbClr val="FF4719"/>
      </a:dk2>
      <a:lt2>
        <a:srgbClr val="253746"/>
      </a:lt2>
      <a:accent1>
        <a:srgbClr val="3CAAFF"/>
      </a:accent1>
      <a:accent2>
        <a:srgbClr val="00CE7C"/>
      </a:accent2>
      <a:accent3>
        <a:srgbClr val="D3042C"/>
      </a:accent3>
      <a:accent4>
        <a:srgbClr val="FFA800"/>
      </a:accent4>
      <a:accent5>
        <a:srgbClr val="6E81FF"/>
      </a:accent5>
      <a:accent6>
        <a:srgbClr val="D03000"/>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FHI360_Pres_NotoSans_03-21-2023" id="{1F4E034B-B35A-B541-8A7E-291D907610A2}" vid="{B34C7743-AA30-F14A-B922-29BF003FC5D5}"/>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b5fce80b-0e0a-4fa4-a000-b17fcd0d1776">
      <Terms xmlns="http://schemas.microsoft.com/office/infopath/2007/PartnerControls"/>
    </lcf76f155ced4ddcb4097134ff3c332f>
    <TaxCatchAll xmlns="48e769e3-d160-4238-8758-582613b64169"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26CA1B0DA6869848872F300611544501" ma:contentTypeVersion="12" ma:contentTypeDescription="Create a new document." ma:contentTypeScope="" ma:versionID="e32662cf73caf56af6c54b3eb24d4ad2">
  <xsd:schema xmlns:xsd="http://www.w3.org/2001/XMLSchema" xmlns:xs="http://www.w3.org/2001/XMLSchema" xmlns:p="http://schemas.microsoft.com/office/2006/metadata/properties" xmlns:ns2="b5fce80b-0e0a-4fa4-a000-b17fcd0d1776" xmlns:ns3="48e769e3-d160-4238-8758-582613b64169" targetNamespace="http://schemas.microsoft.com/office/2006/metadata/properties" ma:root="true" ma:fieldsID="6edb45d664643da8e63249a6444554ce" ns2:_="" ns3:_="">
    <xsd:import namespace="b5fce80b-0e0a-4fa4-a000-b17fcd0d1776"/>
    <xsd:import namespace="48e769e3-d160-4238-8758-582613b64169"/>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5fce80b-0e0a-4fa4-a000-b17fcd0d177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a955067c-4844-4e4f-970b-73b17f111726"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48e769e3-d160-4238-8758-582613b64169"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5e43f902-26ef-4f03-9e57-ee53036f0344}" ma:internalName="TaxCatchAll" ma:showField="CatchAllData" ma:web="48e769e3-d160-4238-8758-582613b64169">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EE5F8F09-F5B8-4720-8BC5-0B0BD77B65FC}">
  <ds:schemaRefs>
    <ds:schemaRef ds:uri="48e769e3-d160-4238-8758-582613b64169"/>
    <ds:schemaRef ds:uri="http://schemas.openxmlformats.org/package/2006/metadata/core-properties"/>
    <ds:schemaRef ds:uri="http://purl.org/dc/elements/1.1/"/>
    <ds:schemaRef ds:uri="http://schemas.microsoft.com/office/2006/documentManagement/types"/>
    <ds:schemaRef ds:uri="http://schemas.microsoft.com/office/2006/metadata/properties"/>
    <ds:schemaRef ds:uri="http://schemas.microsoft.com/office/infopath/2007/PartnerControls"/>
    <ds:schemaRef ds:uri="http://purl.org/dc/terms/"/>
    <ds:schemaRef ds:uri="b5fce80b-0e0a-4fa4-a000-b17fcd0d1776"/>
    <ds:schemaRef ds:uri="http://www.w3.org/XML/1998/namespace"/>
    <ds:schemaRef ds:uri="http://purl.org/dc/dcmitype/"/>
  </ds:schemaRefs>
</ds:datastoreItem>
</file>

<file path=customXml/itemProps2.xml><?xml version="1.0" encoding="utf-8"?>
<ds:datastoreItem xmlns:ds="http://schemas.openxmlformats.org/officeDocument/2006/customXml" ds:itemID="{C101E882-069E-4BD5-B18B-71D721ABB36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5fce80b-0e0a-4fa4-a000-b17fcd0d1776"/>
    <ds:schemaRef ds:uri="48e769e3-d160-4238-8758-582613b6416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87D2A1B0-FF3E-4009-940D-AED0EB70AA2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fhi-360-powerpoint-template-option-a-noto-sans-font</Template>
  <TotalTime>0</TotalTime>
  <Words>2066</Words>
  <Application>Microsoft Office PowerPoint</Application>
  <PresentationFormat>On-screen Show (16:9)</PresentationFormat>
  <Paragraphs>157</Paragraphs>
  <Slides>29</Slides>
  <Notes>5</Notes>
  <HiddenSlides>0</HiddenSlides>
  <MMClips>1</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29</vt:i4>
      </vt:variant>
    </vt:vector>
  </HeadingPairs>
  <TitlesOfParts>
    <vt:vector size="38" baseType="lpstr">
      <vt:lpstr>Aptos</vt:lpstr>
      <vt:lpstr>Arial</vt:lpstr>
      <vt:lpstr>Calibri</vt:lpstr>
      <vt:lpstr>Courier New</vt:lpstr>
      <vt:lpstr>Noto Sans</vt:lpstr>
      <vt:lpstr>Roboto</vt:lpstr>
      <vt:lpstr>System Font Regular</vt:lpstr>
      <vt:lpstr>Wingdings</vt:lpstr>
      <vt:lpstr>fhi-360-powerpoint-template-option-a-noto-sans-font</vt:lpstr>
      <vt:lpstr>Session 1</vt:lpstr>
      <vt:lpstr>PowerPoint Presentation</vt:lpstr>
      <vt:lpstr>Pre-Apprenticeship Curriculum Overview</vt:lpstr>
      <vt:lpstr>Introductions &amp; Icebreakers</vt:lpstr>
      <vt:lpstr>Introductions - Navigator</vt:lpstr>
      <vt:lpstr>Icebreaker 1 - Instructions</vt:lpstr>
      <vt:lpstr>Icebreaker 2 - Instructions</vt:lpstr>
      <vt:lpstr>Community Norms </vt:lpstr>
      <vt:lpstr>Community Norms (continued!)</vt:lpstr>
      <vt:lpstr>Our Community Norms (continued!)</vt:lpstr>
      <vt:lpstr>Community Norms – Any last ones you want to add?</vt:lpstr>
      <vt:lpstr>K-W-L Activity</vt:lpstr>
      <vt:lpstr>Let's get started...</vt:lpstr>
      <vt:lpstr>Mental Health vs. Mental Illness</vt:lpstr>
      <vt:lpstr>Mental Illness (Continued)</vt:lpstr>
      <vt:lpstr>The Mental Health Continuum</vt:lpstr>
      <vt:lpstr>The Mental Health Continuum (continued)</vt:lpstr>
      <vt:lpstr>Think-Pair-Share</vt:lpstr>
      <vt:lpstr>Prevalence of Mental Health Conditions</vt:lpstr>
      <vt:lpstr>The Impact of Mental Illness </vt:lpstr>
      <vt:lpstr>Impact Chart Activity</vt:lpstr>
      <vt:lpstr>Mental Health Promotion</vt:lpstr>
      <vt:lpstr>Mental Health Promotion (continued)</vt:lpstr>
      <vt:lpstr>Mental Health Promotion (continued)</vt:lpstr>
      <vt:lpstr>Mental Health Promotion (continued)</vt:lpstr>
      <vt:lpstr>Mental Health Promotion (continued)</vt:lpstr>
      <vt:lpstr>Mental Health Promotion (continued)</vt:lpstr>
      <vt:lpstr>Mental Health Promotion</vt:lpstr>
      <vt:lpstr>Questions?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FileNewTemplate</dc:title>
  <dc:creator>Diana</dc:creator>
  <cp:lastModifiedBy>Jessica Baker</cp:lastModifiedBy>
  <cp:revision>13</cp:revision>
  <dcterms:created xsi:type="dcterms:W3CDTF">2010-04-12T23:12:02Z</dcterms:created>
  <dcterms:modified xsi:type="dcterms:W3CDTF">2025-05-15T12:56:47Z</dcterms:modified>
  <cp:contentStatus>Draft</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0x01010026CA1B0DA6869848872F300611544501</vt:lpwstr>
  </property>
  <property fmtid="{D5CDD505-2E9C-101B-9397-08002B2CF9AE}" pid="3" name="Author 2">
    <vt:lpwstr/>
  </property>
  <property fmtid="{D5CDD505-2E9C-101B-9397-08002B2CF9AE}" pid="4" name="xd_ProgID">
    <vt:lpwstr/>
  </property>
  <property fmtid="{D5CDD505-2E9C-101B-9397-08002B2CF9AE}" pid="5" name="ComplianceAssetId">
    <vt:lpwstr/>
  </property>
  <property fmtid="{D5CDD505-2E9C-101B-9397-08002B2CF9AE}" pid="6" name="TemplateUrl">
    <vt:lpwstr/>
  </property>
  <property fmtid="{D5CDD505-2E9C-101B-9397-08002B2CF9AE}" pid="7" name="_ExtendedDescription">
    <vt:lpwstr/>
  </property>
  <property fmtid="{D5CDD505-2E9C-101B-9397-08002B2CF9AE}" pid="8" name="TriggerFlowInfo">
    <vt:lpwstr/>
  </property>
  <property fmtid="{D5CDD505-2E9C-101B-9397-08002B2CF9AE}" pid="9" name="xd_Signature">
    <vt:bool>false</vt:bool>
  </property>
  <property fmtid="{D5CDD505-2E9C-101B-9397-08002B2CF9AE}" pid="10" name="MediaServiceImageTags">
    <vt:lpwstr/>
  </property>
  <property fmtid="{D5CDD505-2E9C-101B-9397-08002B2CF9AE}" pid="11" name="Order">
    <vt:r8>16700</vt:r8>
  </property>
</Properties>
</file>